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A999F-9F46-480E-B126-2DBBAF3F3F87}" v="2" dt="2021-04-14T15:03:57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o Mendes - Sistema OCB/ES" userId="774b7531-6a6a-4801-b79c-aef3de2e7153" providerId="ADAL" clId="{350A999F-9F46-480E-B126-2DBBAF3F3F87}"/>
    <pc:docChg chg="undo custSel addSld delSld modSld">
      <pc:chgData name="Caio Mendes - Sistema OCB/ES" userId="774b7531-6a6a-4801-b79c-aef3de2e7153" providerId="ADAL" clId="{350A999F-9F46-480E-B126-2DBBAF3F3F87}" dt="2021-04-14T15:03:57.628" v="25"/>
      <pc:docMkLst>
        <pc:docMk/>
      </pc:docMkLst>
      <pc:sldChg chg="add del">
        <pc:chgData name="Caio Mendes - Sistema OCB/ES" userId="774b7531-6a6a-4801-b79c-aef3de2e7153" providerId="ADAL" clId="{350A999F-9F46-480E-B126-2DBBAF3F3F87}" dt="2021-04-14T15:03:54.990" v="21" actId="47"/>
        <pc:sldMkLst>
          <pc:docMk/>
          <pc:sldMk cId="4014721910" sldId="256"/>
        </pc:sldMkLst>
      </pc:sldChg>
      <pc:sldChg chg="add del">
        <pc:chgData name="Caio Mendes - Sistema OCB/ES" userId="774b7531-6a6a-4801-b79c-aef3de2e7153" providerId="ADAL" clId="{350A999F-9F46-480E-B126-2DBBAF3F3F87}" dt="2021-04-14T15:03:54.990" v="21" actId="47"/>
        <pc:sldMkLst>
          <pc:docMk/>
          <pc:sldMk cId="4205988443" sldId="257"/>
        </pc:sldMkLst>
      </pc:sldChg>
      <pc:sldChg chg="add del">
        <pc:chgData name="Caio Mendes - Sistema OCB/ES" userId="774b7531-6a6a-4801-b79c-aef3de2e7153" providerId="ADAL" clId="{350A999F-9F46-480E-B126-2DBBAF3F3F87}" dt="2021-04-14T15:03:54.792" v="20" actId="47"/>
        <pc:sldMkLst>
          <pc:docMk/>
          <pc:sldMk cId="1542335985" sldId="258"/>
        </pc:sldMkLst>
      </pc:sldChg>
      <pc:sldChg chg="add del">
        <pc:chgData name="Caio Mendes - Sistema OCB/ES" userId="774b7531-6a6a-4801-b79c-aef3de2e7153" providerId="ADAL" clId="{350A999F-9F46-480E-B126-2DBBAF3F3F87}" dt="2021-04-14T15:03:54.792" v="20" actId="47"/>
        <pc:sldMkLst>
          <pc:docMk/>
          <pc:sldMk cId="4098595533" sldId="259"/>
        </pc:sldMkLst>
      </pc:sldChg>
      <pc:sldChg chg="add del">
        <pc:chgData name="Caio Mendes - Sistema OCB/ES" userId="774b7531-6a6a-4801-b79c-aef3de2e7153" providerId="ADAL" clId="{350A999F-9F46-480E-B126-2DBBAF3F3F87}" dt="2021-04-14T15:03:54.990" v="21" actId="47"/>
        <pc:sldMkLst>
          <pc:docMk/>
          <pc:sldMk cId="618082563" sldId="260"/>
        </pc:sldMkLst>
      </pc:sldChg>
      <pc:sldChg chg="add del">
        <pc:chgData name="Caio Mendes - Sistema OCB/ES" userId="774b7531-6a6a-4801-b79c-aef3de2e7153" providerId="ADAL" clId="{350A999F-9F46-480E-B126-2DBBAF3F3F87}" dt="2021-04-14T15:03:54.990" v="21" actId="47"/>
        <pc:sldMkLst>
          <pc:docMk/>
          <pc:sldMk cId="3704972171" sldId="261"/>
        </pc:sldMkLst>
      </pc:sldChg>
      <pc:sldChg chg="addSp delSp modSp add del mod setBg">
        <pc:chgData name="Caio Mendes - Sistema OCB/ES" userId="774b7531-6a6a-4801-b79c-aef3de2e7153" providerId="ADAL" clId="{350A999F-9F46-480E-B126-2DBBAF3F3F87}" dt="2021-04-14T15:03:57.628" v="25"/>
        <pc:sldMkLst>
          <pc:docMk/>
          <pc:sldMk cId="2142265752" sldId="389"/>
        </pc:sldMkLst>
        <pc:spChg chg="mod">
          <ac:chgData name="Caio Mendes - Sistema OCB/ES" userId="774b7531-6a6a-4801-b79c-aef3de2e7153" providerId="ADAL" clId="{350A999F-9F46-480E-B126-2DBBAF3F3F87}" dt="2021-04-14T15:03:57.021" v="24" actId="1076"/>
          <ac:spMkLst>
            <pc:docMk/>
            <pc:sldMk cId="2142265752" sldId="389"/>
            <ac:spMk id="12" creationId="{D903D982-8A49-400E-B3AC-44B2458D6043}"/>
          </ac:spMkLst>
        </pc:spChg>
        <pc:picChg chg="mod">
          <ac:chgData name="Caio Mendes - Sistema OCB/ES" userId="774b7531-6a6a-4801-b79c-aef3de2e7153" providerId="ADAL" clId="{350A999F-9F46-480E-B126-2DBBAF3F3F87}" dt="2021-04-14T15:03:53.551" v="14" actId="1076"/>
          <ac:picMkLst>
            <pc:docMk/>
            <pc:sldMk cId="2142265752" sldId="389"/>
            <ac:picMk id="13" creationId="{EB6FD4E3-A87A-47A0-A083-5BF76D3B11EC}"/>
          </ac:picMkLst>
        </pc:picChg>
        <pc:picChg chg="add del mod">
          <ac:chgData name="Caio Mendes - Sistema OCB/ES" userId="774b7531-6a6a-4801-b79c-aef3de2e7153" providerId="ADAL" clId="{350A999F-9F46-480E-B126-2DBBAF3F3F87}" dt="2021-04-14T15:03:57.021" v="24" actId="1076"/>
          <ac:picMkLst>
            <pc:docMk/>
            <pc:sldMk cId="2142265752" sldId="389"/>
            <ac:picMk id="14" creationId="{4FDE0196-3C0E-47EF-9673-DD63A024BDA6}"/>
          </ac:picMkLst>
        </pc:picChg>
      </pc:sldChg>
    </pc:docChg>
  </pc:docChgLst>
  <pc:docChgLst>
    <pc:chgData name="Marcos Passos - Sistema OCB/ES" userId="83d6f336-4bdd-45f8-9030-e87e79f46c5b" providerId="ADAL" clId="{B091CC69-42EC-4796-B6B9-3BE9794071C3}"/>
    <pc:docChg chg="custSel delSld modSld">
      <pc:chgData name="Marcos Passos - Sistema OCB/ES" userId="83d6f336-4bdd-45f8-9030-e87e79f46c5b" providerId="ADAL" clId="{B091CC69-42EC-4796-B6B9-3BE9794071C3}" dt="2021-04-14T21:04:21.476" v="38" actId="47"/>
      <pc:docMkLst>
        <pc:docMk/>
      </pc:docMkLst>
      <pc:sldChg chg="addSp delSp modSp mod">
        <pc:chgData name="Marcos Passos - Sistema OCB/ES" userId="83d6f336-4bdd-45f8-9030-e87e79f46c5b" providerId="ADAL" clId="{B091CC69-42EC-4796-B6B9-3BE9794071C3}" dt="2021-04-14T21:03:36.016" v="5" actId="20577"/>
        <pc:sldMkLst>
          <pc:docMk/>
          <pc:sldMk cId="4205988443" sldId="257"/>
        </pc:sldMkLst>
        <pc:spChg chg="mod">
          <ac:chgData name="Marcos Passos - Sistema OCB/ES" userId="83d6f336-4bdd-45f8-9030-e87e79f46c5b" providerId="ADAL" clId="{B091CC69-42EC-4796-B6B9-3BE9794071C3}" dt="2021-04-14T21:03:36.016" v="5" actId="20577"/>
          <ac:spMkLst>
            <pc:docMk/>
            <pc:sldMk cId="4205988443" sldId="257"/>
            <ac:spMk id="2" creationId="{BCACC46E-3099-425C-ABC5-A16B951D2711}"/>
          </ac:spMkLst>
        </pc:spChg>
        <pc:spChg chg="del">
          <ac:chgData name="Marcos Passos - Sistema OCB/ES" userId="83d6f336-4bdd-45f8-9030-e87e79f46c5b" providerId="ADAL" clId="{B091CC69-42EC-4796-B6B9-3BE9794071C3}" dt="2021-04-14T21:03:28.714" v="0" actId="478"/>
          <ac:spMkLst>
            <pc:docMk/>
            <pc:sldMk cId="4205988443" sldId="257"/>
            <ac:spMk id="3" creationId="{B02CF9E0-9EB3-4728-BF9F-B58BFEE97983}"/>
          </ac:spMkLst>
        </pc:spChg>
        <pc:spChg chg="add mod">
          <ac:chgData name="Marcos Passos - Sistema OCB/ES" userId="83d6f336-4bdd-45f8-9030-e87e79f46c5b" providerId="ADAL" clId="{B091CC69-42EC-4796-B6B9-3BE9794071C3}" dt="2021-04-14T21:03:28.714" v="0" actId="478"/>
          <ac:spMkLst>
            <pc:docMk/>
            <pc:sldMk cId="4205988443" sldId="257"/>
            <ac:spMk id="5" creationId="{FBD8CE0C-F7A4-4E77-B88F-696A526F34D0}"/>
          </ac:spMkLst>
        </pc:spChg>
      </pc:sldChg>
      <pc:sldChg chg="del">
        <pc:chgData name="Marcos Passos - Sistema OCB/ES" userId="83d6f336-4bdd-45f8-9030-e87e79f46c5b" providerId="ADAL" clId="{B091CC69-42EC-4796-B6B9-3BE9794071C3}" dt="2021-04-14T21:04:21.476" v="38" actId="47"/>
        <pc:sldMkLst>
          <pc:docMk/>
          <pc:sldMk cId="618082563" sldId="260"/>
        </pc:sldMkLst>
      </pc:sldChg>
      <pc:sldChg chg="modSp mod">
        <pc:chgData name="Marcos Passos - Sistema OCB/ES" userId="83d6f336-4bdd-45f8-9030-e87e79f46c5b" providerId="ADAL" clId="{B091CC69-42EC-4796-B6B9-3BE9794071C3}" dt="2021-04-14T21:04:11.501" v="37" actId="20577"/>
        <pc:sldMkLst>
          <pc:docMk/>
          <pc:sldMk cId="3704972171" sldId="261"/>
        </pc:sldMkLst>
        <pc:spChg chg="mod">
          <ac:chgData name="Marcos Passos - Sistema OCB/ES" userId="83d6f336-4bdd-45f8-9030-e87e79f46c5b" providerId="ADAL" clId="{B091CC69-42EC-4796-B6B9-3BE9794071C3}" dt="2021-04-14T21:04:11.501" v="37" actId="20577"/>
          <ac:spMkLst>
            <pc:docMk/>
            <pc:sldMk cId="3704972171" sldId="261"/>
            <ac:spMk id="3" creationId="{B02CF9E0-9EB3-4728-BF9F-B58BFEE97983}"/>
          </ac:spMkLst>
        </pc:spChg>
      </pc:sldChg>
    </pc:docChg>
  </pc:docChgLst>
  <pc:docChgLst>
    <pc:chgData name="Caio Mendes - Sistema OCB/ES" userId="774b7531-6a6a-4801-b79c-aef3de2e7153" providerId="ADAL" clId="{D88898CF-CBD4-4EEA-926B-764AD1D0A515}"/>
    <pc:docChg chg="undo custSel addSld delSld modSld modMainMaster">
      <pc:chgData name="Caio Mendes - Sistema OCB/ES" userId="774b7531-6a6a-4801-b79c-aef3de2e7153" providerId="ADAL" clId="{D88898CF-CBD4-4EEA-926B-764AD1D0A515}" dt="2021-01-11T19:58:10.028" v="1750" actId="20577"/>
      <pc:docMkLst>
        <pc:docMk/>
      </pc:docMkLst>
      <pc:sldChg chg="modSp mod setBg">
        <pc:chgData name="Caio Mendes - Sistema OCB/ES" userId="774b7531-6a6a-4801-b79c-aef3de2e7153" providerId="ADAL" clId="{D88898CF-CBD4-4EEA-926B-764AD1D0A515}" dt="2021-01-11T19:45:09.453" v="918" actId="20577"/>
        <pc:sldMkLst>
          <pc:docMk/>
          <pc:sldMk cId="4014721910" sldId="256"/>
        </pc:sldMkLst>
        <pc:spChg chg="mod">
          <ac:chgData name="Caio Mendes - Sistema OCB/ES" userId="774b7531-6a6a-4801-b79c-aef3de2e7153" providerId="ADAL" clId="{D88898CF-CBD4-4EEA-926B-764AD1D0A515}" dt="2021-01-11T19:45:09.453" v="918" actId="20577"/>
          <ac:spMkLst>
            <pc:docMk/>
            <pc:sldMk cId="4014721910" sldId="256"/>
            <ac:spMk id="3" creationId="{6BEE691B-E5C1-491F-8845-042B232F8D6E}"/>
          </ac:spMkLst>
        </pc:spChg>
      </pc:sldChg>
      <pc:sldChg chg="modSp mod setBg">
        <pc:chgData name="Caio Mendes - Sistema OCB/ES" userId="774b7531-6a6a-4801-b79c-aef3de2e7153" providerId="ADAL" clId="{D88898CF-CBD4-4EEA-926B-764AD1D0A515}" dt="2021-01-11T19:58:10.028" v="1750" actId="20577"/>
        <pc:sldMkLst>
          <pc:docMk/>
          <pc:sldMk cId="4205988443" sldId="257"/>
        </pc:sldMkLst>
        <pc:spChg chg="mod">
          <ac:chgData name="Caio Mendes - Sistema OCB/ES" userId="774b7531-6a6a-4801-b79c-aef3de2e7153" providerId="ADAL" clId="{D88898CF-CBD4-4EEA-926B-764AD1D0A515}" dt="2021-01-11T19:39:22.077" v="359" actId="20577"/>
          <ac:spMkLst>
            <pc:docMk/>
            <pc:sldMk cId="4205988443" sldId="257"/>
            <ac:spMk id="2" creationId="{BCACC46E-3099-425C-ABC5-A16B951D2711}"/>
          </ac:spMkLst>
        </pc:spChg>
        <pc:spChg chg="mod">
          <ac:chgData name="Caio Mendes - Sistema OCB/ES" userId="774b7531-6a6a-4801-b79c-aef3de2e7153" providerId="ADAL" clId="{D88898CF-CBD4-4EEA-926B-764AD1D0A515}" dt="2021-01-11T19:58:10.028" v="1750" actId="20577"/>
          <ac:spMkLst>
            <pc:docMk/>
            <pc:sldMk cId="4205988443" sldId="257"/>
            <ac:spMk id="3" creationId="{B02CF9E0-9EB3-4728-BF9F-B58BFEE97983}"/>
          </ac:spMkLst>
        </pc:spChg>
      </pc:sldChg>
      <pc:sldChg chg="addSp modSp setBg">
        <pc:chgData name="Caio Mendes - Sistema OCB/ES" userId="774b7531-6a6a-4801-b79c-aef3de2e7153" providerId="ADAL" clId="{D88898CF-CBD4-4EEA-926B-764AD1D0A515}" dt="2021-01-11T19:47:49.910" v="954"/>
        <pc:sldMkLst>
          <pc:docMk/>
          <pc:sldMk cId="1542335985" sldId="258"/>
        </pc:sldMkLst>
        <pc:spChg chg="add mod">
          <ac:chgData name="Caio Mendes - Sistema OCB/ES" userId="774b7531-6a6a-4801-b79c-aef3de2e7153" providerId="ADAL" clId="{D88898CF-CBD4-4EEA-926B-764AD1D0A515}" dt="2021-01-11T19:47:49.910" v="954"/>
          <ac:spMkLst>
            <pc:docMk/>
            <pc:sldMk cId="1542335985" sldId="258"/>
            <ac:spMk id="2" creationId="{4F29A8A4-25F4-4488-B964-FA76AEC2544D}"/>
          </ac:spMkLst>
        </pc:spChg>
      </pc:sldChg>
      <pc:sldChg chg="addSp modSp mod setBg">
        <pc:chgData name="Caio Mendes - Sistema OCB/ES" userId="774b7531-6a6a-4801-b79c-aef3de2e7153" providerId="ADAL" clId="{D88898CF-CBD4-4EEA-926B-764AD1D0A515}" dt="2021-01-11T19:47:36.742" v="953" actId="1076"/>
        <pc:sldMkLst>
          <pc:docMk/>
          <pc:sldMk cId="4098595533" sldId="259"/>
        </pc:sldMkLst>
        <pc:spChg chg="add mod">
          <ac:chgData name="Caio Mendes - Sistema OCB/ES" userId="774b7531-6a6a-4801-b79c-aef3de2e7153" providerId="ADAL" clId="{D88898CF-CBD4-4EEA-926B-764AD1D0A515}" dt="2021-01-11T19:47:36.742" v="953" actId="1076"/>
          <ac:spMkLst>
            <pc:docMk/>
            <pc:sldMk cId="4098595533" sldId="259"/>
            <ac:spMk id="2" creationId="{C6273BFD-1E2F-47E4-BDD2-5B6C37E8A2A0}"/>
          </ac:spMkLst>
        </pc:spChg>
      </pc:sldChg>
      <pc:sldChg chg="addSp delSp modSp add mod setBg">
        <pc:chgData name="Caio Mendes - Sistema OCB/ES" userId="774b7531-6a6a-4801-b79c-aef3de2e7153" providerId="ADAL" clId="{D88898CF-CBD4-4EEA-926B-764AD1D0A515}" dt="2021-01-11T19:57:14.317" v="1636" actId="20577"/>
        <pc:sldMkLst>
          <pc:docMk/>
          <pc:sldMk cId="618082563" sldId="260"/>
        </pc:sldMkLst>
        <pc:spChg chg="mod">
          <ac:chgData name="Caio Mendes - Sistema OCB/ES" userId="774b7531-6a6a-4801-b79c-aef3de2e7153" providerId="ADAL" clId="{D88898CF-CBD4-4EEA-926B-764AD1D0A515}" dt="2021-01-08T17:00:58.846" v="35" actId="20577"/>
          <ac:spMkLst>
            <pc:docMk/>
            <pc:sldMk cId="618082563" sldId="260"/>
            <ac:spMk id="2" creationId="{BCACC46E-3099-425C-ABC5-A16B951D2711}"/>
          </ac:spMkLst>
        </pc:spChg>
        <pc:spChg chg="del">
          <ac:chgData name="Caio Mendes - Sistema OCB/ES" userId="774b7531-6a6a-4801-b79c-aef3de2e7153" providerId="ADAL" clId="{D88898CF-CBD4-4EEA-926B-764AD1D0A515}" dt="2021-01-08T17:00:20.120" v="13" actId="1957"/>
          <ac:spMkLst>
            <pc:docMk/>
            <pc:sldMk cId="618082563" sldId="260"/>
            <ac:spMk id="3" creationId="{B02CF9E0-9EB3-4728-BF9F-B58BFEE97983}"/>
          </ac:spMkLst>
        </pc:spChg>
        <pc:graphicFrameChg chg="add mod">
          <ac:chgData name="Caio Mendes - Sistema OCB/ES" userId="774b7531-6a6a-4801-b79c-aef3de2e7153" providerId="ADAL" clId="{D88898CF-CBD4-4EEA-926B-764AD1D0A515}" dt="2021-01-11T19:57:14.317" v="1636" actId="20577"/>
          <ac:graphicFrameMkLst>
            <pc:docMk/>
            <pc:sldMk cId="618082563" sldId="260"/>
            <ac:graphicFrameMk id="6" creationId="{88BFC608-9E3B-4218-9678-6B54C9094E95}"/>
          </ac:graphicFrameMkLst>
        </pc:graphicFrameChg>
        <pc:graphicFrameChg chg="add mod">
          <ac:chgData name="Caio Mendes - Sistema OCB/ES" userId="774b7531-6a6a-4801-b79c-aef3de2e7153" providerId="ADAL" clId="{D88898CF-CBD4-4EEA-926B-764AD1D0A515}" dt="2021-01-08T17:00:41.636" v="20" actId="14100"/>
          <ac:graphicFrameMkLst>
            <pc:docMk/>
            <pc:sldMk cId="618082563" sldId="260"/>
            <ac:graphicFrameMk id="9" creationId="{A755707E-7E94-4902-A7A0-791EF88E3E67}"/>
          </ac:graphicFrameMkLst>
        </pc:graphicFrameChg>
      </pc:sldChg>
      <pc:sldChg chg="addSp delSp modSp del mod">
        <pc:chgData name="Caio Mendes - Sistema OCB/ES" userId="774b7531-6a6a-4801-b79c-aef3de2e7153" providerId="ADAL" clId="{D88898CF-CBD4-4EEA-926B-764AD1D0A515}" dt="2021-01-08T16:59:57.793" v="7" actId="47"/>
        <pc:sldMkLst>
          <pc:docMk/>
          <pc:sldMk cId="1891482195" sldId="260"/>
        </pc:sldMkLst>
        <pc:spChg chg="add del">
          <ac:chgData name="Caio Mendes - Sistema OCB/ES" userId="774b7531-6a6a-4801-b79c-aef3de2e7153" providerId="ADAL" clId="{D88898CF-CBD4-4EEA-926B-764AD1D0A515}" dt="2021-01-08T16:59:51.774" v="4" actId="478"/>
          <ac:spMkLst>
            <pc:docMk/>
            <pc:sldMk cId="1891482195" sldId="260"/>
            <ac:spMk id="3" creationId="{B02CF9E0-9EB3-4728-BF9F-B58BFEE97983}"/>
          </ac:spMkLst>
        </pc:spChg>
        <pc:spChg chg="add del mod">
          <ac:chgData name="Caio Mendes - Sistema OCB/ES" userId="774b7531-6a6a-4801-b79c-aef3de2e7153" providerId="ADAL" clId="{D88898CF-CBD4-4EEA-926B-764AD1D0A515}" dt="2021-01-08T16:59:49.720" v="3" actId="478"/>
          <ac:spMkLst>
            <pc:docMk/>
            <pc:sldMk cId="1891482195" sldId="260"/>
            <ac:spMk id="10" creationId="{B201C203-2673-4BFB-A730-DADB5B9C6B61}"/>
          </ac:spMkLst>
        </pc:spChg>
        <pc:spChg chg="add mod">
          <ac:chgData name="Caio Mendes - Sistema OCB/ES" userId="774b7531-6a6a-4801-b79c-aef3de2e7153" providerId="ADAL" clId="{D88898CF-CBD4-4EEA-926B-764AD1D0A515}" dt="2021-01-08T16:59:51.774" v="4" actId="478"/>
          <ac:spMkLst>
            <pc:docMk/>
            <pc:sldMk cId="1891482195" sldId="260"/>
            <ac:spMk id="12" creationId="{8FF0F979-AF82-4964-990B-8355E6C863B3}"/>
          </ac:spMkLst>
        </pc:spChg>
        <pc:graphicFrameChg chg="add del mod">
          <ac:chgData name="Caio Mendes - Sistema OCB/ES" userId="774b7531-6a6a-4801-b79c-aef3de2e7153" providerId="ADAL" clId="{D88898CF-CBD4-4EEA-926B-764AD1D0A515}" dt="2021-01-08T16:59:54.962" v="6" actId="478"/>
          <ac:graphicFrameMkLst>
            <pc:docMk/>
            <pc:sldMk cId="1891482195" sldId="260"/>
            <ac:graphicFrameMk id="8" creationId="{09AE587F-BF2C-4B7F-842C-F103542E643B}"/>
          </ac:graphicFrameMkLst>
        </pc:graphicFrameChg>
      </pc:sldChg>
      <pc:sldChg chg="new del">
        <pc:chgData name="Caio Mendes - Sistema OCB/ES" userId="774b7531-6a6a-4801-b79c-aef3de2e7153" providerId="ADAL" clId="{D88898CF-CBD4-4EEA-926B-764AD1D0A515}" dt="2021-01-08T17:00:01.679" v="9" actId="680"/>
        <pc:sldMkLst>
          <pc:docMk/>
          <pc:sldMk cId="2208822236" sldId="260"/>
        </pc:sldMkLst>
      </pc:sldChg>
      <pc:sldChg chg="add del">
        <pc:chgData name="Caio Mendes - Sistema OCB/ES" userId="774b7531-6a6a-4801-b79c-aef3de2e7153" providerId="ADAL" clId="{D88898CF-CBD4-4EEA-926B-764AD1D0A515}" dt="2021-01-08T17:00:49.189" v="21" actId="47"/>
        <pc:sldMkLst>
          <pc:docMk/>
          <pc:sldMk cId="1794384415" sldId="261"/>
        </pc:sldMkLst>
      </pc:sldChg>
      <pc:sldChg chg="addSp delSp modSp add mod setBg">
        <pc:chgData name="Caio Mendes - Sistema OCB/ES" userId="774b7531-6a6a-4801-b79c-aef3de2e7153" providerId="ADAL" clId="{D88898CF-CBD4-4EEA-926B-764AD1D0A515}" dt="2021-01-11T19:39:53.088" v="362"/>
        <pc:sldMkLst>
          <pc:docMk/>
          <pc:sldMk cId="3704972171" sldId="261"/>
        </pc:sldMkLst>
        <pc:spChg chg="mod">
          <ac:chgData name="Caio Mendes - Sistema OCB/ES" userId="774b7531-6a6a-4801-b79c-aef3de2e7153" providerId="ADAL" clId="{D88898CF-CBD4-4EEA-926B-764AD1D0A515}" dt="2021-01-11T19:38:07.734" v="259" actId="404"/>
          <ac:spMkLst>
            <pc:docMk/>
            <pc:sldMk cId="3704972171" sldId="261"/>
            <ac:spMk id="2" creationId="{BCACC46E-3099-425C-ABC5-A16B951D2711}"/>
          </ac:spMkLst>
        </pc:spChg>
        <pc:spChg chg="mod">
          <ac:chgData name="Caio Mendes - Sistema OCB/ES" userId="774b7531-6a6a-4801-b79c-aef3de2e7153" providerId="ADAL" clId="{D88898CF-CBD4-4EEA-926B-764AD1D0A515}" dt="2021-01-11T19:39:05.760" v="339" actId="20577"/>
          <ac:spMkLst>
            <pc:docMk/>
            <pc:sldMk cId="3704972171" sldId="261"/>
            <ac:spMk id="3" creationId="{B02CF9E0-9EB3-4728-BF9F-B58BFEE97983}"/>
          </ac:spMkLst>
        </pc:spChg>
        <pc:picChg chg="add del mod">
          <ac:chgData name="Caio Mendes - Sistema OCB/ES" userId="774b7531-6a6a-4801-b79c-aef3de2e7153" providerId="ADAL" clId="{D88898CF-CBD4-4EEA-926B-764AD1D0A515}" dt="2021-01-08T17:02:32.878" v="107" actId="478"/>
          <ac:picMkLst>
            <pc:docMk/>
            <pc:sldMk cId="3704972171" sldId="261"/>
            <ac:picMk id="5" creationId="{E5F8F4DB-46A6-4908-870F-080909B285B9}"/>
          </ac:picMkLst>
        </pc:picChg>
      </pc:sldChg>
      <pc:sldChg chg="new del">
        <pc:chgData name="Caio Mendes - Sistema OCB/ES" userId="774b7531-6a6a-4801-b79c-aef3de2e7153" providerId="ADAL" clId="{D88898CF-CBD4-4EEA-926B-764AD1D0A515}" dt="2021-01-11T19:40:00.136" v="364" actId="680"/>
        <pc:sldMkLst>
          <pc:docMk/>
          <pc:sldMk cId="2505246370" sldId="262"/>
        </pc:sldMkLst>
      </pc:sldChg>
      <pc:sldMasterChg chg="setBg modSldLayout">
        <pc:chgData name="Caio Mendes - Sistema OCB/ES" userId="774b7531-6a6a-4801-b79c-aef3de2e7153" providerId="ADAL" clId="{D88898CF-CBD4-4EEA-926B-764AD1D0A515}" dt="2021-01-11T19:39:53.088" v="362"/>
        <pc:sldMasterMkLst>
          <pc:docMk/>
          <pc:sldMasterMk cId="3374604826" sldId="2147483648"/>
        </pc:sldMasterMkLst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1887983271" sldId="2147483649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95026432" sldId="2147483650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534170218" sldId="2147483651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2042188129" sldId="2147483652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3341874437" sldId="2147483653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692227379" sldId="2147483654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1616957505" sldId="2147483655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2212526183" sldId="2147483656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4277091391" sldId="2147483657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3209205769" sldId="2147483658"/>
          </pc:sldLayoutMkLst>
        </pc:sldLayoutChg>
        <pc:sldLayoutChg chg="setBg">
          <pc:chgData name="Caio Mendes - Sistema OCB/ES" userId="774b7531-6a6a-4801-b79c-aef3de2e7153" providerId="ADAL" clId="{D88898CF-CBD4-4EEA-926B-764AD1D0A515}" dt="2021-01-11T19:39:53.088" v="362"/>
          <pc:sldLayoutMkLst>
            <pc:docMk/>
            <pc:sldMasterMk cId="3374604826" sldId="2147483648"/>
            <pc:sldLayoutMk cId="107996826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1E619-3A67-4DF7-A780-4BFE575CA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095DEB-7B71-44BC-A649-67C17FABB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E2CDC-3F2E-4A13-9914-E0594BA0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975E9D-C6EA-4928-8AF9-F38FADE9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175783-5A32-4FD7-B695-60C3B134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32AE9-F0CD-4A4D-BB61-E5D48280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C4B847-1AB0-42E8-8BCF-542F7516B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1827D-18CA-477B-AD55-5B417262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4BD23-DE5D-431A-A06E-6E3CCE32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379E4-CE41-4673-B523-5BCBAF46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20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58D462-16F1-49E4-B7CC-DEC561D36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564078-89A6-472A-B8D5-70FAAAD83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9D8D6-4735-412C-85D5-2743F9CC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960A0-7E70-4650-B229-D94B6AB0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4E54E-6BD5-4F31-96DD-616F4694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96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4968-7A83-4A4D-BC2A-94F574BF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5EA85-33E7-4435-80B0-A390CF8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533D6-E496-4FAD-B2B1-A8BD9883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26BDC9-7D1C-4A77-9A66-E36A0D0F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7C416C-7608-4EEB-A041-00B52F3A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2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4F21F-9765-48FF-8D9C-A9D9D4C5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A1F8E0-EA44-4559-9321-76B67459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CCD2BF-6873-4648-AFE7-13705B39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1F1C8-2AFB-46F4-805F-CDC759E2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9E6E0B-8F2D-41E0-9B35-2CB394D3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17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CBE44-44B7-499C-A1A5-E0358443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795852-6243-4145-BF59-D6EA73A5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EB7D8D-FA25-4F92-A1A8-23E9CCBCE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C8C170-8369-4E3A-AF29-0EF88BCF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4D5434-9889-4F6D-8DFA-F557EDC6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08725-8A2F-46B1-A676-723FFED0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18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2A7FA-6380-469A-8269-84C2EAB4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61DDCA-816C-4EBC-8C6F-B99500D6D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D050EC-E9CD-40B8-816E-FF80802BF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92C5589-1266-489F-AB65-088A88EDF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CAD3FD-CEDD-4594-8778-AC06BE8AE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C9AF42-0852-4818-AE58-E2B5A529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902BCA-2B35-4F72-AA7E-37BE4AAF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EFDF2F-9774-4B7A-989D-16797827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87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99361-E4A7-4646-906F-FFAC3CD3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435CF2-69F1-4222-812A-7F942EDF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39DDC3-C2C3-4AA1-AF25-49DD0CB4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F1A885-2DF2-47C5-8B0D-5357C6D1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22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98695FA-EBCA-4907-8436-1808BC41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DBE41D-D512-4C99-A21C-FA6E43C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C653AF-D603-46DE-AC18-C66F89DA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95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687F0-086B-4E51-9FF4-8D7E06A3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EA866-A1DC-4928-939A-DCB26BD59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75B55F-4131-40F6-A52C-575A9BD6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ECFCE4-15FF-43C6-B62F-9880E9DB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E865C3-5440-41C3-B930-F19AEE67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AD85A5-BCC6-4A2F-8694-1DE776D6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5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27414-4D54-497E-888F-DF78420A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9269B3-6565-4FB7-852D-2F835C462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11D80B-5494-45B0-95C4-81A595619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A4C2F-8B74-4F33-A0A2-41004371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5B76F3-2886-4541-B906-B44E9263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60645A-3C86-4B15-8140-02EE7E5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09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0BA546-2F2F-4507-89C1-5B11C6E8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DE6162-EC1D-47D9-A4D3-8040928C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188DE2-F6B3-4C13-8F40-4375DCBE1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1C30-65C7-4189-BB44-4E9B84ECFF62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4DD863-637E-4CC9-B5B2-F1551A26A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96170C-E3E2-44F9-ADF2-049A24A32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2608-2BF5-45DF-8504-44F2C69EE3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6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3EE07-EBE3-460C-97E8-0CD1AE9D0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775" y="2000249"/>
            <a:ext cx="6267450" cy="2143126"/>
          </a:xfrm>
          <a:effectLst>
            <a:outerShdw blurRad="762000" dist="50800" dir="5400000" sx="107000" sy="107000" algn="ctr" rotWithShape="0">
              <a:srgbClr val="000000">
                <a:alpha val="43000"/>
              </a:srgbClr>
            </a:outerShdw>
          </a:effectLst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4000"/>
                    </a:prstClr>
                  </a:outerShdw>
                </a:effectLst>
              </a:rPr>
              <a:t>Slide Padrão 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EE691B-E5C1-491F-8845-042B232F8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775" y="3577432"/>
            <a:ext cx="6591300" cy="154701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3600" b="1" dirty="0">
                <a:solidFill>
                  <a:schemeClr val="bg1"/>
                </a:solidFill>
              </a:rPr>
              <a:t>Nome Sobrenome Franklin 31 negrito</a:t>
            </a:r>
          </a:p>
          <a:p>
            <a:pPr algn="l"/>
            <a:r>
              <a:rPr lang="pt-BR" sz="3600" dirty="0">
                <a:solidFill>
                  <a:schemeClr val="bg1"/>
                </a:solidFill>
              </a:rPr>
              <a:t>Cargo Franklin 31</a:t>
            </a:r>
          </a:p>
          <a:p>
            <a:pPr algn="l"/>
            <a:r>
              <a:rPr lang="pt-BR" sz="3000" dirty="0">
                <a:solidFill>
                  <a:schemeClr val="bg1"/>
                </a:solidFill>
              </a:rPr>
              <a:t>Setor Franklin 26</a:t>
            </a:r>
          </a:p>
        </p:txBody>
      </p:sp>
    </p:spTree>
    <p:extLst>
      <p:ext uri="{BB962C8B-B14F-4D97-AF65-F5344CB8AC3E}">
        <p14:creationId xmlns:p14="http://schemas.microsoft.com/office/powerpoint/2010/main" val="40147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CC46E-3099-425C-ABC5-A16B951D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1262063"/>
          </a:xfrm>
        </p:spPr>
        <p:txBody>
          <a:bodyPr/>
          <a:lstStyle/>
          <a:p>
            <a:r>
              <a:rPr lang="pt-BR" dirty="0"/>
              <a:t>Teste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BD8CE0C-F7A4-4E77-B88F-696A526F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98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CC46E-3099-425C-ABC5-A16B951D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1262063"/>
          </a:xfrm>
        </p:spPr>
        <p:txBody>
          <a:bodyPr>
            <a:normAutofit/>
          </a:bodyPr>
          <a:lstStyle/>
          <a:p>
            <a:r>
              <a:rPr lang="pt-BR" sz="3600" dirty="0"/>
              <a:t>Fonte do Título: Open </a:t>
            </a:r>
            <a:r>
              <a:rPr lang="pt-BR" sz="3600" dirty="0" err="1"/>
              <a:t>Sans</a:t>
            </a:r>
            <a:r>
              <a:rPr lang="pt-BR" sz="3600" dirty="0"/>
              <a:t>; tamanho mínimo: 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CF9E0-9EB3-4728-BF9F-B58BFEE9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825"/>
            <a:ext cx="9429206" cy="3767138"/>
          </a:xfrm>
        </p:spPr>
        <p:txBody>
          <a:bodyPr>
            <a:normAutofit/>
          </a:bodyPr>
          <a:lstStyle/>
          <a:p>
            <a:r>
              <a:rPr lang="pt-BR" sz="2000" dirty="0"/>
              <a:t>Fonte do Corpo recomendado: </a:t>
            </a:r>
            <a:r>
              <a:rPr lang="pt-BR" sz="2000" dirty="0" err="1"/>
              <a:t>Frankling</a:t>
            </a:r>
            <a:r>
              <a:rPr lang="pt-BR" sz="2000" dirty="0"/>
              <a:t> </a:t>
            </a:r>
            <a:r>
              <a:rPr lang="pt-BR" sz="2000" dirty="0" err="1"/>
              <a:t>Gothic</a:t>
            </a:r>
            <a:r>
              <a:rPr lang="pt-BR" sz="2000" dirty="0"/>
              <a:t> Book</a:t>
            </a:r>
          </a:p>
          <a:p>
            <a:r>
              <a:rPr lang="pt-BR" sz="2400" dirty="0"/>
              <a:t>Tamanho de fonte recomendado: 24pt</a:t>
            </a:r>
          </a:p>
          <a:p>
            <a:r>
              <a:rPr lang="pt-BR" sz="2000" dirty="0"/>
              <a:t>Tamanho mínimo de fonte recomendado: 20pt</a:t>
            </a:r>
          </a:p>
        </p:txBody>
      </p:sp>
    </p:spTree>
    <p:extLst>
      <p:ext uri="{BB962C8B-B14F-4D97-AF65-F5344CB8AC3E}">
        <p14:creationId xmlns:p14="http://schemas.microsoft.com/office/powerpoint/2010/main" val="370497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F29A8A4-25F4-4488-B964-FA76AEC2544D}"/>
              </a:ext>
            </a:extLst>
          </p:cNvPr>
          <p:cNvSpPr txBox="1"/>
          <p:nvPr/>
        </p:nvSpPr>
        <p:spPr>
          <a:xfrm>
            <a:off x="295275" y="5391150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seuemail@ocbes.coop.br</a:t>
            </a:r>
          </a:p>
        </p:txBody>
      </p:sp>
    </p:spTree>
    <p:extLst>
      <p:ext uri="{BB962C8B-B14F-4D97-AF65-F5344CB8AC3E}">
        <p14:creationId xmlns:p14="http://schemas.microsoft.com/office/powerpoint/2010/main" val="15423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273BFD-1E2F-47E4-BDD2-5B6C37E8A2A0}"/>
              </a:ext>
            </a:extLst>
          </p:cNvPr>
          <p:cNvSpPr txBox="1"/>
          <p:nvPr/>
        </p:nvSpPr>
        <p:spPr>
          <a:xfrm>
            <a:off x="295275" y="5391150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seuemail@ocbes.coop.br</a:t>
            </a:r>
          </a:p>
        </p:txBody>
      </p:sp>
    </p:spTree>
    <p:extLst>
      <p:ext uri="{BB962C8B-B14F-4D97-AF65-F5344CB8AC3E}">
        <p14:creationId xmlns:p14="http://schemas.microsoft.com/office/powerpoint/2010/main" val="4098595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ampanha 2021">
      <a:dk1>
        <a:srgbClr val="165D70"/>
      </a:dk1>
      <a:lt1>
        <a:sysClr val="window" lastClr="FFFFFF"/>
      </a:lt1>
      <a:dk2>
        <a:srgbClr val="165D70"/>
      </a:dk2>
      <a:lt2>
        <a:srgbClr val="E7E6E6"/>
      </a:lt2>
      <a:accent1>
        <a:srgbClr val="00BECA"/>
      </a:accent1>
      <a:accent2>
        <a:srgbClr val="5FBE70"/>
      </a:accent2>
      <a:accent3>
        <a:srgbClr val="F7C424"/>
      </a:accent3>
      <a:accent4>
        <a:srgbClr val="F29F05"/>
      </a:accent4>
      <a:accent5>
        <a:srgbClr val="99CCFF"/>
      </a:accent5>
      <a:accent6>
        <a:srgbClr val="F0766E"/>
      </a:accent6>
      <a:hlink>
        <a:srgbClr val="00BECA"/>
      </a:hlink>
      <a:folHlink>
        <a:srgbClr val="F7C424"/>
      </a:folHlink>
    </a:clrScheme>
    <a:fontScheme name="Personalizada 4">
      <a:majorFont>
        <a:latin typeface="Open Sans Extra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3D2F3DD11C334B89FA0C847175A882" ma:contentTypeVersion="14" ma:contentTypeDescription="Crie um novo documento." ma:contentTypeScope="" ma:versionID="3ce0cf5bf4fd95178493ca4a7e63ab12">
  <xsd:schema xmlns:xsd="http://www.w3.org/2001/XMLSchema" xmlns:xs="http://www.w3.org/2001/XMLSchema" xmlns:p="http://schemas.microsoft.com/office/2006/metadata/properties" xmlns:ns1="http://schemas.microsoft.com/sharepoint/v3" xmlns:ns2="de4b5654-ced2-4a01-a139-4f8886c54d19" xmlns:ns3="2d1d3576-0a91-45f6-acf6-4c0e38f44a00" targetNamespace="http://schemas.microsoft.com/office/2006/metadata/properties" ma:root="true" ma:fieldsID="1ab73edbf54fdae57b7306a7131d96df" ns1:_="" ns2:_="" ns3:_="">
    <xsd:import namespace="http://schemas.microsoft.com/sharepoint/v3"/>
    <xsd:import namespace="de4b5654-ced2-4a01-a139-4f8886c54d19"/>
    <xsd:import namespace="2d1d3576-0a91-45f6-acf6-4c0e38f44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b5654-ced2-4a01-a139-4f8886c54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d3576-0a91-45f6-acf6-4c0e38f44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59178C-DCAC-4605-98FD-55DF670A1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4b5654-ced2-4a01-a139-4f8886c54d19"/>
    <ds:schemaRef ds:uri="2d1d3576-0a91-45f6-acf6-4c0e38f44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3F5B01-AE36-407B-A559-4C78088CA8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FB112-5AB9-4853-A77C-899F40B1D6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Open Sans Extrabold</vt:lpstr>
      <vt:lpstr>Tema do Office</vt:lpstr>
      <vt:lpstr>Slide Padrão 2021</vt:lpstr>
      <vt:lpstr>Teste</vt:lpstr>
      <vt:lpstr>Fonte do Título: Open Sans; tamanho mínimo: 24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Padrão 2021</dc:title>
  <dc:creator>Caio Mendes - Sistema OCB/ES</dc:creator>
  <cp:lastModifiedBy>Marcos Passos - Sistema OCB/ES</cp:lastModifiedBy>
  <cp:revision>5</cp:revision>
  <dcterms:created xsi:type="dcterms:W3CDTF">2021-01-08T15:46:12Z</dcterms:created>
  <dcterms:modified xsi:type="dcterms:W3CDTF">2021-04-14T21:04:25Z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0x010100FA3D2F3DD11C334B89FA0C847175A882</vt:lpwstr>
  </property>
</Properties>
</file>