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3" r:id="rId5"/>
    <p:sldId id="267" r:id="rId6"/>
    <p:sldId id="268" r:id="rId7"/>
    <p:sldId id="270" r:id="rId8"/>
    <p:sldId id="271" r:id="rId9"/>
    <p:sldId id="272" r:id="rId10"/>
    <p:sldId id="269" r:id="rId11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1E"/>
    <a:srgbClr val="171C66"/>
    <a:srgbClr val="A39B45"/>
    <a:srgbClr val="172C51"/>
    <a:srgbClr val="01C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5B7E5-4D23-410B-8813-A436AB77F553}" v="20" vWet="26" dt="2024-02-26T18:11:14.307"/>
    <p1510:client id="{8C357631-27CD-4497-8ABF-42C38B7078E1}" v="63" dt="2024-02-26T18:12:14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9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87D51AA2-8E15-8B14-1AB4-ED2CAA47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56B3DCE9-9229-5C93-AD03-FEB042E561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5" y="0"/>
            <a:ext cx="7872245" cy="5259129"/>
          </a:xfrm>
          <a:custGeom>
            <a:avLst/>
            <a:gdLst>
              <a:gd name="connsiteX0" fmla="*/ 1660707 w 7872245"/>
              <a:gd name="connsiteY0" fmla="*/ 0 h 5259129"/>
              <a:gd name="connsiteX1" fmla="*/ 7872245 w 7872245"/>
              <a:gd name="connsiteY1" fmla="*/ 0 h 5259129"/>
              <a:gd name="connsiteX2" fmla="*/ 7872245 w 7872245"/>
              <a:gd name="connsiteY2" fmla="*/ 3712383 h 5259129"/>
              <a:gd name="connsiteX3" fmla="*/ 7625731 w 7872245"/>
              <a:gd name="connsiteY3" fmla="*/ 3755561 h 5259129"/>
              <a:gd name="connsiteX4" fmla="*/ 5201641 w 7872245"/>
              <a:gd name="connsiteY4" fmla="*/ 4875383 h 5259129"/>
              <a:gd name="connsiteX5" fmla="*/ 1702178 w 7872245"/>
              <a:gd name="connsiteY5" fmla="*/ 4911758 h 5259129"/>
              <a:gd name="connsiteX6" fmla="*/ 22065 w 7872245"/>
              <a:gd name="connsiteY6" fmla="*/ 1714324 h 5259129"/>
              <a:gd name="connsiteX7" fmla="*/ 50002 w 7872245"/>
              <a:gd name="connsiteY7" fmla="*/ 1533139 h 5259129"/>
              <a:gd name="connsiteX8" fmla="*/ 542758 w 7872245"/>
              <a:gd name="connsiteY8" fmla="*/ 1533139 h 5259129"/>
              <a:gd name="connsiteX9" fmla="*/ 1660707 w 7872245"/>
              <a:gd name="connsiteY9" fmla="*/ 415190 h 525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2245" h="5259129">
                <a:moveTo>
                  <a:pt x="1660707" y="0"/>
                </a:moveTo>
                <a:lnTo>
                  <a:pt x="7872245" y="0"/>
                </a:lnTo>
                <a:lnTo>
                  <a:pt x="7872245" y="3712383"/>
                </a:lnTo>
                <a:lnTo>
                  <a:pt x="7625731" y="3755561"/>
                </a:lnTo>
                <a:cubicBezTo>
                  <a:pt x="6595275" y="3980173"/>
                  <a:pt x="5917840" y="4603480"/>
                  <a:pt x="5201641" y="4875383"/>
                </a:cubicBezTo>
                <a:cubicBezTo>
                  <a:pt x="3882977" y="5375941"/>
                  <a:pt x="2595491" y="5385483"/>
                  <a:pt x="1702178" y="4911758"/>
                </a:cubicBezTo>
                <a:cubicBezTo>
                  <a:pt x="577695" y="4315291"/>
                  <a:pt x="-136929" y="3138250"/>
                  <a:pt x="22065" y="1714324"/>
                </a:cubicBezTo>
                <a:lnTo>
                  <a:pt x="50002" y="1533139"/>
                </a:lnTo>
                <a:lnTo>
                  <a:pt x="542758" y="1533139"/>
                </a:lnTo>
                <a:cubicBezTo>
                  <a:pt x="1159787" y="1533139"/>
                  <a:pt x="1660707" y="1032219"/>
                  <a:pt x="1660707" y="415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pt-BR"/>
            </a:lvl1pPr>
          </a:lstStyle>
          <a:p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99F8A7EE-1BDC-F86E-93BB-59E38A5D0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0767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64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69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69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03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A88E67CE-22CC-B487-7D6E-8649E4D5F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"/>
            <a:ext cx="10287000" cy="12846855"/>
          </a:xfrm>
          <a:prstGeom prst="rect">
            <a:avLst/>
          </a:prstGeom>
        </p:spPr>
      </p:pic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FDE6EB65-F44A-6338-DE73-EFD382DE04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5058" y="3518706"/>
            <a:ext cx="7956884" cy="3892746"/>
          </a:xfrm>
          <a:prstGeom prst="roundRect">
            <a:avLst>
              <a:gd name="adj" fmla="val 14750"/>
            </a:avLst>
          </a:prstGeom>
          <a:ln w="38100">
            <a:solidFill>
              <a:srgbClr val="171C66"/>
            </a:solidFill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CC885006-B0A8-69B1-E95E-49820231A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F363212D-232B-402D-69BA-F8D762E6A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4363" y="0"/>
            <a:ext cx="7978274" cy="5983288"/>
          </a:xfrm>
          <a:custGeom>
            <a:avLst/>
            <a:gdLst>
              <a:gd name="connsiteX0" fmla="*/ 0 w 7978274"/>
              <a:gd name="connsiteY0" fmla="*/ 0 h 5983288"/>
              <a:gd name="connsiteX1" fmla="*/ 1711158 w 7978274"/>
              <a:gd name="connsiteY1" fmla="*/ 0 h 5983288"/>
              <a:gd name="connsiteX2" fmla="*/ 1711158 w 7978274"/>
              <a:gd name="connsiteY2" fmla="*/ 677277 h 5983288"/>
              <a:gd name="connsiteX3" fmla="*/ 2388436 w 7978274"/>
              <a:gd name="connsiteY3" fmla="*/ 1354555 h 5983288"/>
              <a:gd name="connsiteX4" fmla="*/ 5589839 w 7978274"/>
              <a:gd name="connsiteY4" fmla="*/ 1354555 h 5983288"/>
              <a:gd name="connsiteX5" fmla="*/ 6267117 w 7978274"/>
              <a:gd name="connsiteY5" fmla="*/ 677277 h 5983288"/>
              <a:gd name="connsiteX6" fmla="*/ 6267116 w 7978274"/>
              <a:gd name="connsiteY6" fmla="*/ 0 h 5983288"/>
              <a:gd name="connsiteX7" fmla="*/ 7978274 w 7978274"/>
              <a:gd name="connsiteY7" fmla="*/ 0 h 5983288"/>
              <a:gd name="connsiteX8" fmla="*/ 7978274 w 7978274"/>
              <a:gd name="connsiteY8" fmla="*/ 4986401 h 5983288"/>
              <a:gd name="connsiteX9" fmla="*/ 7082939 w 7978274"/>
              <a:gd name="connsiteY9" fmla="*/ 5978556 h 5983288"/>
              <a:gd name="connsiteX10" fmla="*/ 6989229 w 7978274"/>
              <a:gd name="connsiteY10" fmla="*/ 5983288 h 5983288"/>
              <a:gd name="connsiteX11" fmla="*/ 989046 w 7978274"/>
              <a:gd name="connsiteY11" fmla="*/ 5983288 h 5983288"/>
              <a:gd name="connsiteX12" fmla="*/ 895336 w 7978274"/>
              <a:gd name="connsiteY12" fmla="*/ 5978556 h 5983288"/>
              <a:gd name="connsiteX13" fmla="*/ 0 w 7978274"/>
              <a:gd name="connsiteY13" fmla="*/ 4986401 h 598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78274" h="5983288">
                <a:moveTo>
                  <a:pt x="0" y="0"/>
                </a:moveTo>
                <a:lnTo>
                  <a:pt x="1711158" y="0"/>
                </a:lnTo>
                <a:lnTo>
                  <a:pt x="1711158" y="677277"/>
                </a:lnTo>
                <a:cubicBezTo>
                  <a:pt x="1711158" y="1051327"/>
                  <a:pt x="2014386" y="1354555"/>
                  <a:pt x="2388436" y="1354555"/>
                </a:cubicBezTo>
                <a:lnTo>
                  <a:pt x="5589839" y="1354555"/>
                </a:lnTo>
                <a:cubicBezTo>
                  <a:pt x="5963889" y="1354555"/>
                  <a:pt x="6267117" y="1051327"/>
                  <a:pt x="6267117" y="677277"/>
                </a:cubicBezTo>
                <a:cubicBezTo>
                  <a:pt x="6267117" y="451518"/>
                  <a:pt x="6267116" y="225759"/>
                  <a:pt x="6267116" y="0"/>
                </a:cubicBezTo>
                <a:lnTo>
                  <a:pt x="7978274" y="0"/>
                </a:lnTo>
                <a:lnTo>
                  <a:pt x="7978274" y="4986401"/>
                </a:lnTo>
                <a:cubicBezTo>
                  <a:pt x="7978274" y="5502772"/>
                  <a:pt x="7585835" y="5927484"/>
                  <a:pt x="7082939" y="5978556"/>
                </a:cubicBezTo>
                <a:lnTo>
                  <a:pt x="6989229" y="5983288"/>
                </a:lnTo>
                <a:lnTo>
                  <a:pt x="989046" y="5983288"/>
                </a:lnTo>
                <a:lnTo>
                  <a:pt x="895336" y="5978556"/>
                </a:lnTo>
                <a:cubicBezTo>
                  <a:pt x="392439" y="5927484"/>
                  <a:pt x="0" y="5502772"/>
                  <a:pt x="0" y="49864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F77A0AC2-94B2-C3B8-DF18-FCE6F9C6EE12}"/>
              </a:ext>
            </a:extLst>
          </p:cNvPr>
          <p:cNvSpPr/>
          <p:nvPr userDrawn="1"/>
        </p:nvSpPr>
        <p:spPr>
          <a:xfrm flipV="1">
            <a:off x="2865521" y="0"/>
            <a:ext cx="4555958" cy="13545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8F4658E-E65F-9411-8DC5-84BAC6B42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287" y="458202"/>
            <a:ext cx="2638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0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9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6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5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70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06C8-29D5-4F53-B052-F401D4D6DA84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C84F-93AD-44C0-96F0-9236B21D2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3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xels.com/pt-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44D3CCE-4E34-02A5-FBAF-3845FFE18C24}"/>
              </a:ext>
            </a:extLst>
          </p:cNvPr>
          <p:cNvSpPr txBox="1"/>
          <p:nvPr/>
        </p:nvSpPr>
        <p:spPr>
          <a:xfrm>
            <a:off x="1679171" y="2859579"/>
            <a:ext cx="79968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Nesse slide você encontrará:</a:t>
            </a:r>
            <a:endParaRPr lang="pt-BR" sz="4000" b="1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Arte geral para divulgação da plataforma;</a:t>
            </a:r>
            <a:endParaRPr lang="pt-BR" sz="32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Arte para divulgação de cursos isolados;</a:t>
            </a:r>
            <a:endParaRPr lang="pt-BR" sz="32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Arte para divulgação de trilhas.</a:t>
            </a:r>
          </a:p>
          <a:p>
            <a:pPr lvl="0">
              <a:spcAft>
                <a:spcPts val="1200"/>
              </a:spcAft>
            </a:pPr>
            <a:endParaRPr lang="pt-BR" sz="32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Para as fotos, sugerimos que elas sejam coletadas na plataforma </a:t>
            </a:r>
            <a:r>
              <a:rPr lang="pt-BR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Pexels</a:t>
            </a:r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(um banco de imagens gratuito), que pode ser acessada através do link </a:t>
            </a:r>
            <a:r>
              <a:rPr lang="pt-BR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www.pexels.com/</a:t>
            </a:r>
            <a:r>
              <a:rPr lang="pt-BR" sz="3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lang="pt-BR" sz="32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pt-BR" sz="32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4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9FDBA3B-6DCB-A33F-98E8-9577DA014A23}"/>
              </a:ext>
            </a:extLst>
          </p:cNvPr>
          <p:cNvSpPr/>
          <p:nvPr/>
        </p:nvSpPr>
        <p:spPr>
          <a:xfrm>
            <a:off x="4030693" y="5538609"/>
            <a:ext cx="2225615" cy="448574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38A24C-B190-42E3-451F-D1E157322A00}"/>
              </a:ext>
            </a:extLst>
          </p:cNvPr>
          <p:cNvSpPr txBox="1"/>
          <p:nvPr/>
        </p:nvSpPr>
        <p:spPr>
          <a:xfrm>
            <a:off x="1925847" y="5986732"/>
            <a:ext cx="6435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APRESENTAÇÕES</a:t>
            </a:r>
          </a:p>
          <a:p>
            <a:pPr algn="ctr"/>
            <a:r>
              <a:rPr lang="pt-BR" sz="32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ALTO IMPACTO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2C567A-15DF-B08B-D8EB-1F16F384AA66}"/>
              </a:ext>
            </a:extLst>
          </p:cNvPr>
          <p:cNvSpPr txBox="1"/>
          <p:nvPr/>
        </p:nvSpPr>
        <p:spPr>
          <a:xfrm>
            <a:off x="1173192" y="7425810"/>
            <a:ext cx="80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 construção dos slides ao discurso: tudo o que você precisa saber para criar uma apresentação memorável, mantendo o seu público engajado do início ao fim.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582821A-F752-9174-8904-643EFC2736FA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4CEEC70D-4CFC-A1E5-B5FB-40F3D88009B0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1520E6D0-02A4-3E9F-B07C-845A94755D8B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pic>
        <p:nvPicPr>
          <p:cNvPr id="34" name="Imagem 33" descr="Logotipo, nome da empresa&#10;&#10;Descrição gerada automaticamente">
            <a:extLst>
              <a:ext uri="{FF2B5EF4-FFF2-40B4-BE49-F238E27FC236}">
                <a16:creationId xmlns:a16="http://schemas.microsoft.com/office/drawing/2014/main" id="{D1982FA3-71FB-E1DA-5987-7049E3B1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  <p:pic>
        <p:nvPicPr>
          <p:cNvPr id="38" name="Espaço Reservado para Imagem 37" descr="Uma imagem contendo pessoa, homem, mulher, em pé&#10;&#10;Descrição gerada automaticamente">
            <a:extLst>
              <a:ext uri="{FF2B5EF4-FFF2-40B4-BE49-F238E27FC236}">
                <a16:creationId xmlns:a16="http://schemas.microsoft.com/office/drawing/2014/main" id="{C1DDF747-8439-3523-DD81-505EF0CE64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>
            <a:off x="2414755" y="0"/>
            <a:ext cx="7872245" cy="5259129"/>
          </a:xfrm>
        </p:spPr>
      </p:pic>
    </p:spTree>
    <p:extLst>
      <p:ext uri="{BB962C8B-B14F-4D97-AF65-F5344CB8AC3E}">
        <p14:creationId xmlns:p14="http://schemas.microsoft.com/office/powerpoint/2010/main" val="64850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Imagem 17" descr="Pessoa em pé em frente a janela&#10;&#10;Descrição gerada automaticamente">
            <a:extLst>
              <a:ext uri="{FF2B5EF4-FFF2-40B4-BE49-F238E27FC236}">
                <a16:creationId xmlns:a16="http://schemas.microsoft.com/office/drawing/2014/main" id="{029926CF-10DD-652C-28EA-1A83FB19E4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 b="13359"/>
          <a:stretch>
            <a:fillRect/>
          </a:stretch>
        </p:blipFill>
        <p:spPr/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829FDD1-E7AA-E706-55F5-A8C1EBA9DFA9}"/>
              </a:ext>
            </a:extLst>
          </p:cNvPr>
          <p:cNvSpPr/>
          <p:nvPr/>
        </p:nvSpPr>
        <p:spPr>
          <a:xfrm>
            <a:off x="4030693" y="1829252"/>
            <a:ext cx="2225615" cy="44857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TRILHA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766A62-0FD2-2EF4-4F15-1DD3A9CAA020}"/>
              </a:ext>
            </a:extLst>
          </p:cNvPr>
          <p:cNvSpPr txBox="1"/>
          <p:nvPr/>
        </p:nvSpPr>
        <p:spPr>
          <a:xfrm>
            <a:off x="1925847" y="2247377"/>
            <a:ext cx="643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132AA-4971-7198-42A0-3B07FA7A9415}"/>
              </a:ext>
            </a:extLst>
          </p:cNvPr>
          <p:cNvSpPr txBox="1"/>
          <p:nvPr/>
        </p:nvSpPr>
        <p:spPr>
          <a:xfrm>
            <a:off x="1173192" y="7736361"/>
            <a:ext cx="80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conhecimentos que você precisa para se tornar um profissional mais inovador estão  na nossa plataforma de aprendizagem do cooperativismo brasileiro!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7440698-A42E-E34F-8AAF-A4C55A7B2719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062A429A-01A0-B6EE-0875-D146181815BE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D614109-EE50-11B2-243E-6C629BF8F9FF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A2E11FC-8E93-C984-2983-D5B8B16A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ivendo, quarto&#10;&#10;Descrição gerada automaticamente">
            <a:extLst>
              <a:ext uri="{FF2B5EF4-FFF2-40B4-BE49-F238E27FC236}">
                <a16:creationId xmlns:a16="http://schemas.microsoft.com/office/drawing/2014/main" id="{162708C0-A81F-4919-FE7A-99C99319FF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0862"/>
          <a:stretch>
            <a:fillRect/>
          </a:stretch>
        </p:blipFill>
        <p:spPr/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829FDD1-E7AA-E706-55F5-A8C1EBA9DFA9}"/>
              </a:ext>
            </a:extLst>
          </p:cNvPr>
          <p:cNvSpPr/>
          <p:nvPr/>
        </p:nvSpPr>
        <p:spPr>
          <a:xfrm>
            <a:off x="4030693" y="1829252"/>
            <a:ext cx="2225615" cy="44857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TRILHA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766A62-0FD2-2EF4-4F15-1DD3A9CAA020}"/>
              </a:ext>
            </a:extLst>
          </p:cNvPr>
          <p:cNvSpPr txBox="1"/>
          <p:nvPr/>
        </p:nvSpPr>
        <p:spPr>
          <a:xfrm>
            <a:off x="1925847" y="2247377"/>
            <a:ext cx="643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GOVERNANÇA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132AA-4971-7198-42A0-3B07FA7A9415}"/>
              </a:ext>
            </a:extLst>
          </p:cNvPr>
          <p:cNvSpPr txBox="1"/>
          <p:nvPr/>
        </p:nvSpPr>
        <p:spPr>
          <a:xfrm>
            <a:off x="1173192" y="7736361"/>
            <a:ext cx="80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Venha conhecer em detalhes como funciona a governança nas cooperativas e ter acesso a diversas informações que vão agregar ainda mais seu conhecimento sobre o tema.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7440698-A42E-E34F-8AAF-A4C55A7B2719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062A429A-01A0-B6EE-0875-D146181815BE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D614109-EE50-11B2-243E-6C629BF8F9FF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A2E11FC-8E93-C984-2983-D5B8B16A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 em cima de teclado de computador&#10;&#10;Descrição gerada automaticamente">
            <a:extLst>
              <a:ext uri="{FF2B5EF4-FFF2-40B4-BE49-F238E27FC236}">
                <a16:creationId xmlns:a16="http://schemas.microsoft.com/office/drawing/2014/main" id="{9D633FF1-A04C-1CA4-6703-16A1EC0A70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8" b="13308"/>
          <a:stretch>
            <a:fillRect/>
          </a:stretch>
        </p:blipFill>
        <p:spPr/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829FDD1-E7AA-E706-55F5-A8C1EBA9DFA9}"/>
              </a:ext>
            </a:extLst>
          </p:cNvPr>
          <p:cNvSpPr/>
          <p:nvPr/>
        </p:nvSpPr>
        <p:spPr>
          <a:xfrm>
            <a:off x="4030693" y="1829252"/>
            <a:ext cx="2225615" cy="44857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TRILHA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766A62-0FD2-2EF4-4F15-1DD3A9CAA020}"/>
              </a:ext>
            </a:extLst>
          </p:cNvPr>
          <p:cNvSpPr txBox="1"/>
          <p:nvPr/>
        </p:nvSpPr>
        <p:spPr>
          <a:xfrm>
            <a:off x="1925847" y="2471218"/>
            <a:ext cx="643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CONTABILIDADE E TRIBUTAÇÃO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132AA-4971-7198-42A0-3B07FA7A9415}"/>
              </a:ext>
            </a:extLst>
          </p:cNvPr>
          <p:cNvSpPr txBox="1"/>
          <p:nvPr/>
        </p:nvSpPr>
        <p:spPr>
          <a:xfrm>
            <a:off x="1173192" y="7736361"/>
            <a:ext cx="80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anda a saúde financeira da sua cooperativa? Com a nossa trilha, você pode aprender as melhores práticas para garantir os melhores resultados para a sua </a:t>
            </a:r>
            <a:r>
              <a:rPr lang="pt-BR" sz="2400" dirty="0" err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coop</a:t>
            </a:r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7440698-A42E-E34F-8AAF-A4C55A7B2719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062A429A-01A0-B6EE-0875-D146181815BE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D614109-EE50-11B2-243E-6C629BF8F9FF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A2E11FC-8E93-C984-2983-D5B8B16A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 em cima de mesa&#10;&#10;Descrição gerada automaticamente com confiança média">
            <a:extLst>
              <a:ext uri="{FF2B5EF4-FFF2-40B4-BE49-F238E27FC236}">
                <a16:creationId xmlns:a16="http://schemas.microsoft.com/office/drawing/2014/main" id="{D74C40C8-9BF2-2398-FD6B-D91C293D99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8" b="13308"/>
          <a:stretch>
            <a:fillRect/>
          </a:stretch>
        </p:blipFill>
        <p:spPr/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829FDD1-E7AA-E706-55F5-A8C1EBA9DFA9}"/>
              </a:ext>
            </a:extLst>
          </p:cNvPr>
          <p:cNvSpPr/>
          <p:nvPr/>
        </p:nvSpPr>
        <p:spPr>
          <a:xfrm>
            <a:off x="4030693" y="1829252"/>
            <a:ext cx="2225615" cy="44857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TRILHA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766A62-0FD2-2EF4-4F15-1DD3A9CAA020}"/>
              </a:ext>
            </a:extLst>
          </p:cNvPr>
          <p:cNvSpPr txBox="1"/>
          <p:nvPr/>
        </p:nvSpPr>
        <p:spPr>
          <a:xfrm>
            <a:off x="1925847" y="2247377"/>
            <a:ext cx="643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COOPERATIVISMO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132AA-4971-7198-42A0-3B07FA7A9415}"/>
              </a:ext>
            </a:extLst>
          </p:cNvPr>
          <p:cNvSpPr txBox="1"/>
          <p:nvPr/>
        </p:nvSpPr>
        <p:spPr>
          <a:xfrm>
            <a:off x="1173192" y="7736361"/>
            <a:ext cx="80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 modelo de negócio de milhares de pessoas, em que cada uma delas importa. Venha conhecer melhor esse movimento e entender seus diferenciais.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7440698-A42E-E34F-8AAF-A4C55A7B2719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062A429A-01A0-B6EE-0875-D146181815BE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D614109-EE50-11B2-243E-6C629BF8F9FF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A2E11FC-8E93-C984-2983-D5B8B16A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Imagem 16" descr="Homem em frente a mesa com computador&#10;&#10;Descrição gerada automaticamente">
            <a:extLst>
              <a:ext uri="{FF2B5EF4-FFF2-40B4-BE49-F238E27FC236}">
                <a16:creationId xmlns:a16="http://schemas.microsoft.com/office/drawing/2014/main" id="{E0B7CCF9-EA96-4E23-9EE2-0B4A3E5CC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5550"/>
          <a:stretch>
            <a:fillRect/>
          </a:stretch>
        </p:blipFill>
        <p:spPr/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0157D48-8D72-0D7D-4F7B-9365AC4D34EA}"/>
              </a:ext>
            </a:extLst>
          </p:cNvPr>
          <p:cNvGrpSpPr/>
          <p:nvPr/>
        </p:nvGrpSpPr>
        <p:grpSpPr>
          <a:xfrm>
            <a:off x="1724562" y="7616948"/>
            <a:ext cx="6837876" cy="1616913"/>
            <a:chOff x="1933390" y="7616948"/>
            <a:chExt cx="6837876" cy="1616913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AE8C8DDD-69DC-1D6B-36EE-0DE8CF5DFD3C}"/>
                </a:ext>
              </a:extLst>
            </p:cNvPr>
            <p:cNvSpPr/>
            <p:nvPr/>
          </p:nvSpPr>
          <p:spPr>
            <a:xfrm>
              <a:off x="1933391" y="7616948"/>
              <a:ext cx="3046923" cy="739445"/>
            </a:xfrm>
            <a:prstGeom prst="roundRect">
              <a:avLst>
                <a:gd name="adj" fmla="val 50000"/>
              </a:avLst>
            </a:prstGeom>
            <a:solidFill>
              <a:srgbClr val="FF83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 de 200 cursos</a:t>
              </a: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F8D8ED2-71E3-5A06-EAEE-E8A2B5487192}"/>
                </a:ext>
              </a:extLst>
            </p:cNvPr>
            <p:cNvSpPr/>
            <p:nvPr/>
          </p:nvSpPr>
          <p:spPr>
            <a:xfrm>
              <a:off x="1933390" y="8494416"/>
              <a:ext cx="3046923" cy="739445"/>
            </a:xfrm>
            <a:prstGeom prst="roundRect">
              <a:avLst>
                <a:gd name="adj" fmla="val 50000"/>
              </a:avLst>
            </a:prstGeom>
            <a:solidFill>
              <a:srgbClr val="FF83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 online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64C84C8F-3E59-71A4-1BB5-ADA970EA1917}"/>
                </a:ext>
              </a:extLst>
            </p:cNvPr>
            <p:cNvSpPr/>
            <p:nvPr/>
          </p:nvSpPr>
          <p:spPr>
            <a:xfrm>
              <a:off x="5724343" y="7616948"/>
              <a:ext cx="3046923" cy="739445"/>
            </a:xfrm>
            <a:prstGeom prst="roundRect">
              <a:avLst>
                <a:gd name="adj" fmla="val 50000"/>
              </a:avLst>
            </a:prstGeom>
            <a:solidFill>
              <a:srgbClr val="FF83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 gratuito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2BB26828-5F5E-3039-BC63-2904571F5A41}"/>
                </a:ext>
              </a:extLst>
            </p:cNvPr>
            <p:cNvSpPr/>
            <p:nvPr/>
          </p:nvSpPr>
          <p:spPr>
            <a:xfrm>
              <a:off x="5724343" y="8494416"/>
              <a:ext cx="3046923" cy="739445"/>
            </a:xfrm>
            <a:prstGeom prst="roundRect">
              <a:avLst>
                <a:gd name="adj" fmla="val 50000"/>
              </a:avLst>
            </a:prstGeom>
            <a:solidFill>
              <a:srgbClr val="FF83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Feito pro </a:t>
              </a:r>
              <a:r>
                <a:rPr lang="pt-BR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</a:t>
              </a:r>
              <a:endPara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F0A73A3-C967-A11E-35B2-3B8BD6B27D1B}"/>
              </a:ext>
            </a:extLst>
          </p:cNvPr>
          <p:cNvGrpSpPr/>
          <p:nvPr/>
        </p:nvGrpSpPr>
        <p:grpSpPr>
          <a:xfrm>
            <a:off x="2249697" y="9715770"/>
            <a:ext cx="5787606" cy="739445"/>
            <a:chOff x="2208362" y="9715770"/>
            <a:chExt cx="5787606" cy="739445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D7D5004F-82A2-97FF-228D-694D1469DD25}"/>
                </a:ext>
              </a:extLst>
            </p:cNvPr>
            <p:cNvSpPr/>
            <p:nvPr/>
          </p:nvSpPr>
          <p:spPr>
            <a:xfrm>
              <a:off x="4076700" y="9715770"/>
              <a:ext cx="3919268" cy="739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dirty="0">
                  <a:solidFill>
                    <a:srgbClr val="171C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capacita.coop.br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E125B1B-E0C7-7F39-001B-F0EF8E5D2337}"/>
                </a:ext>
              </a:extLst>
            </p:cNvPr>
            <p:cNvSpPr/>
            <p:nvPr/>
          </p:nvSpPr>
          <p:spPr>
            <a:xfrm>
              <a:off x="2208362" y="9715770"/>
              <a:ext cx="2637526" cy="739445"/>
            </a:xfrm>
            <a:prstGeom prst="roundRect">
              <a:avLst>
                <a:gd name="adj" fmla="val 50000"/>
              </a:avLst>
            </a:prstGeom>
            <a:solidFill>
              <a:srgbClr val="171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Inscreva-se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FA18DA-EF05-4852-14AE-24BBFD98CD62}"/>
              </a:ext>
            </a:extLst>
          </p:cNvPr>
          <p:cNvSpPr txBox="1"/>
          <p:nvPr/>
        </p:nvSpPr>
        <p:spPr>
          <a:xfrm>
            <a:off x="1801122" y="6304042"/>
            <a:ext cx="668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Veja porque a plataforma de aprendizagem do </a:t>
            </a:r>
            <a:r>
              <a:rPr lang="pt-BR" sz="2400" b="1" dirty="0" err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coop</a:t>
            </a:r>
            <a:r>
              <a:rPr lang="pt-BR" sz="2400" b="1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é para você!</a:t>
            </a:r>
          </a:p>
        </p:txBody>
      </p:sp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E1E3F750-ED30-7D1A-CD33-162A4994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63" y="11311230"/>
            <a:ext cx="2341889" cy="1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5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4b5654-ced2-4a01-a139-4f8886c54d19">
      <Terms xmlns="http://schemas.microsoft.com/office/infopath/2007/PartnerControls"/>
    </lcf76f155ced4ddcb4097134ff3c332f>
    <TaxCatchAll xmlns="2d1d3576-0a91-45f6-acf6-4c0e38f44a0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3D2F3DD11C334B89FA0C847175A882" ma:contentTypeVersion="20" ma:contentTypeDescription="Crie um novo documento." ma:contentTypeScope="" ma:versionID="d0c823d0266dc2c03fb3afedba11826c">
  <xsd:schema xmlns:xsd="http://www.w3.org/2001/XMLSchema" xmlns:xs="http://www.w3.org/2001/XMLSchema" xmlns:p="http://schemas.microsoft.com/office/2006/metadata/properties" xmlns:ns1="http://schemas.microsoft.com/sharepoint/v3" xmlns:ns2="de4b5654-ced2-4a01-a139-4f8886c54d19" xmlns:ns3="2d1d3576-0a91-45f6-acf6-4c0e38f44a00" targetNamespace="http://schemas.microsoft.com/office/2006/metadata/properties" ma:root="true" ma:fieldsID="28fbc5a1b5c2e8a9eed6f4fbc53630b0" ns1:_="" ns2:_="" ns3:_="">
    <xsd:import namespace="http://schemas.microsoft.com/sharepoint/v3"/>
    <xsd:import namespace="de4b5654-ced2-4a01-a139-4f8886c54d19"/>
    <xsd:import namespace="2d1d3576-0a91-45f6-acf6-4c0e38f44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b5654-ced2-4a01-a139-4f8886c54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674b52-ec74-4072-8576-46f5f506d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d3576-0a91-45f6-acf6-4c0e38f44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2343cd9-6f12-4242-ac43-919fc3e56b98}" ma:internalName="TaxCatchAll" ma:showField="CatchAllData" ma:web="2d1d3576-0a91-45f6-acf6-4c0e38f44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CBE6C-EE0D-4700-BDE1-168B3744F552}">
  <ds:schemaRefs>
    <ds:schemaRef ds:uri="2d1d3576-0a91-45f6-acf6-4c0e38f44a00"/>
    <ds:schemaRef ds:uri="de4b5654-ced2-4a01-a139-4f8886c54d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9C8A9-5EB5-466A-B295-D4843923A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79ECC-4295-477A-8081-34616AFF4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4b5654-ced2-4a01-a139-4f8886c54d19"/>
    <ds:schemaRef ds:uri="2d1d3576-0a91-45f6-acf6-4c0e38f44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275</Words>
  <Application>Microsoft Office PowerPoint</Application>
  <PresentationFormat>Personalizar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Symbol</vt:lpstr>
      <vt:lpstr>Tahoma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Correia Chagas - Sistema OCB/ES</dc:creator>
  <cp:lastModifiedBy>Arthur Silva - Sistema OCB/ES</cp:lastModifiedBy>
  <cp:revision>17</cp:revision>
  <dcterms:created xsi:type="dcterms:W3CDTF">2024-01-03T19:25:46Z</dcterms:created>
  <dcterms:modified xsi:type="dcterms:W3CDTF">2024-03-28T15:40:16Z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0x010100FA3D2F3DD11C334B89FA0C847175A882</vt:lpwstr>
  </property>
</Properties>
</file>