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" saveSubsetFonts="1">
  <p:sldMasterIdLst>
    <p:sldMasterId id="2147483660" r:id="rId4"/>
  </p:sldMasterIdLst>
  <p:notesMasterIdLst>
    <p:notesMasterId r:id="rId13"/>
  </p:notesMasterIdLst>
  <p:sldIdLst>
    <p:sldId id="256" r:id="rId5"/>
    <p:sldId id="263" r:id="rId6"/>
    <p:sldId id="262" r:id="rId7"/>
    <p:sldId id="257" r:id="rId8"/>
    <p:sldId id="260" r:id="rId9"/>
    <p:sldId id="258" r:id="rId10"/>
    <p:sldId id="259" r:id="rId11"/>
    <p:sldId id="261" r:id="rId1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pos="8640" userDrawn="1">
          <p15:clr>
            <a:srgbClr val="A4A3A4"/>
          </p15:clr>
        </p15:guide>
        <p15:guide id="4" orient="horz" pos="8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B"/>
    <a:srgbClr val="00ABE6"/>
    <a:srgbClr val="9FC516"/>
    <a:srgbClr val="E72E84"/>
    <a:srgbClr val="3D2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66734-329D-4551-AFE7-69637C74638B}" v="58" dt="2024-03-26T20:34:13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>
        <p:scale>
          <a:sx n="40" d="100"/>
          <a:sy n="40" d="100"/>
        </p:scale>
        <p:origin x="3120" y="678"/>
      </p:cViewPr>
      <p:guideLst>
        <p:guide orient="horz"/>
        <p:guide/>
        <p:guide pos="8640"/>
        <p:guide orient="horz"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Larrieu - Sistema OCB/ES" userId="0d5ed5f9-a6aa-4d25-a11a-1d8370a7ad56" providerId="ADAL" clId="{B3466734-329D-4551-AFE7-69637C74638B}"/>
    <pc:docChg chg="undo custSel mod addSld delSld modSld modMainMaster">
      <pc:chgData name="Gabriel Larrieu - Sistema OCB/ES" userId="0d5ed5f9-a6aa-4d25-a11a-1d8370a7ad56" providerId="ADAL" clId="{B3466734-329D-4551-AFE7-69637C74638B}" dt="2024-03-26T20:49:29.653" v="1038" actId="20577"/>
      <pc:docMkLst>
        <pc:docMk/>
      </pc:docMkLst>
      <pc:sldChg chg="addSp delSp modSp mod">
        <pc:chgData name="Gabriel Larrieu - Sistema OCB/ES" userId="0d5ed5f9-a6aa-4d25-a11a-1d8370a7ad56" providerId="ADAL" clId="{B3466734-329D-4551-AFE7-69637C74638B}" dt="2024-03-26T20:49:29.653" v="1038" actId="20577"/>
        <pc:sldMkLst>
          <pc:docMk/>
          <pc:sldMk cId="865202612" sldId="256"/>
        </pc:sldMkLst>
        <pc:spChg chg="add mod">
          <ac:chgData name="Gabriel Larrieu - Sistema OCB/ES" userId="0d5ed5f9-a6aa-4d25-a11a-1d8370a7ad56" providerId="ADAL" clId="{B3466734-329D-4551-AFE7-69637C74638B}" dt="2024-03-26T20:49:29.653" v="1038" actId="20577"/>
          <ac:spMkLst>
            <pc:docMk/>
            <pc:sldMk cId="865202612" sldId="256"/>
            <ac:spMk id="14" creationId="{AD1015AA-604C-19EE-4FFC-D4DA3C17CDCA}"/>
          </ac:spMkLst>
        </pc:spChg>
        <pc:spChg chg="add mod">
          <ac:chgData name="Gabriel Larrieu - Sistema OCB/ES" userId="0d5ed5f9-a6aa-4d25-a11a-1d8370a7ad56" providerId="ADAL" clId="{B3466734-329D-4551-AFE7-69637C74638B}" dt="2024-03-26T13:32:58.633" v="477" actId="1035"/>
          <ac:spMkLst>
            <pc:docMk/>
            <pc:sldMk cId="865202612" sldId="256"/>
            <ac:spMk id="15" creationId="{1CA0B955-B561-2DE4-AC86-8020BE004D67}"/>
          </ac:spMkLst>
        </pc:spChg>
        <pc:spChg chg="mod ord">
          <ac:chgData name="Gabriel Larrieu - Sistema OCB/ES" userId="0d5ed5f9-a6aa-4d25-a11a-1d8370a7ad56" providerId="ADAL" clId="{B3466734-329D-4551-AFE7-69637C74638B}" dt="2024-03-26T13:32:55.272" v="475" actId="1036"/>
          <ac:spMkLst>
            <pc:docMk/>
            <pc:sldMk cId="865202612" sldId="256"/>
            <ac:spMk id="16" creationId="{39B7A500-D5A2-0270-93D4-F457A6870273}"/>
          </ac:spMkLst>
        </pc:spChg>
        <pc:spChg chg="mod ord">
          <ac:chgData name="Gabriel Larrieu - Sistema OCB/ES" userId="0d5ed5f9-a6aa-4d25-a11a-1d8370a7ad56" providerId="ADAL" clId="{B3466734-329D-4551-AFE7-69637C74638B}" dt="2024-03-26T13:32:21.432" v="451" actId="1076"/>
          <ac:spMkLst>
            <pc:docMk/>
            <pc:sldMk cId="865202612" sldId="256"/>
            <ac:spMk id="17" creationId="{CA2C469C-511E-A559-75EF-E6D2B0958170}"/>
          </ac:spMkLst>
        </pc:spChg>
        <pc:spChg chg="add mod">
          <ac:chgData name="Gabriel Larrieu - Sistema OCB/ES" userId="0d5ed5f9-a6aa-4d25-a11a-1d8370a7ad56" providerId="ADAL" clId="{B3466734-329D-4551-AFE7-69637C74638B}" dt="2024-03-26T19:40:40.383" v="500" actId="1076"/>
          <ac:spMkLst>
            <pc:docMk/>
            <pc:sldMk cId="865202612" sldId="256"/>
            <ac:spMk id="18" creationId="{F121D6CA-3642-5FED-8A95-EDF5BBEA18FA}"/>
          </ac:spMkLst>
        </pc:spChg>
        <pc:spChg chg="add del">
          <ac:chgData name="Gabriel Larrieu - Sistema OCB/ES" userId="0d5ed5f9-a6aa-4d25-a11a-1d8370a7ad56" providerId="ADAL" clId="{B3466734-329D-4551-AFE7-69637C74638B}" dt="2024-03-26T13:26:49.569" v="345" actId="478"/>
          <ac:spMkLst>
            <pc:docMk/>
            <pc:sldMk cId="865202612" sldId="256"/>
            <ac:spMk id="19" creationId="{E98E5138-AA91-B6A8-B07F-F341A898601D}"/>
          </ac:spMkLst>
        </pc:spChg>
        <pc:spChg chg="add del mod">
          <ac:chgData name="Gabriel Larrieu - Sistema OCB/ES" userId="0d5ed5f9-a6aa-4d25-a11a-1d8370a7ad56" providerId="ADAL" clId="{B3466734-329D-4551-AFE7-69637C74638B}" dt="2024-03-26T13:28:06.987" v="361" actId="478"/>
          <ac:spMkLst>
            <pc:docMk/>
            <pc:sldMk cId="865202612" sldId="256"/>
            <ac:spMk id="20" creationId="{F5E7506F-941B-4EF7-3249-14BC0DDCAA6A}"/>
          </ac:spMkLst>
        </pc:spChg>
        <pc:picChg chg="add mod">
          <ac:chgData name="Gabriel Larrieu - Sistema OCB/ES" userId="0d5ed5f9-a6aa-4d25-a11a-1d8370a7ad56" providerId="ADAL" clId="{B3466734-329D-4551-AFE7-69637C74638B}" dt="2024-03-26T13:19:35.474" v="7"/>
          <ac:picMkLst>
            <pc:docMk/>
            <pc:sldMk cId="865202612" sldId="256"/>
            <ac:picMk id="2" creationId="{75DF857B-B703-A21A-6086-04A039195A3E}"/>
          </ac:picMkLst>
        </pc:picChg>
        <pc:picChg chg="add mod">
          <ac:chgData name="Gabriel Larrieu - Sistema OCB/ES" userId="0d5ed5f9-a6aa-4d25-a11a-1d8370a7ad56" providerId="ADAL" clId="{B3466734-329D-4551-AFE7-69637C74638B}" dt="2024-03-26T13:32:29.033" v="452" actId="1076"/>
          <ac:picMkLst>
            <pc:docMk/>
            <pc:sldMk cId="865202612" sldId="256"/>
            <ac:picMk id="4" creationId="{4CB3BC95-B523-153C-533C-A079564F6DFD}"/>
          </ac:picMkLst>
        </pc:picChg>
        <pc:picChg chg="mod">
          <ac:chgData name="Gabriel Larrieu - Sistema OCB/ES" userId="0d5ed5f9-a6aa-4d25-a11a-1d8370a7ad56" providerId="ADAL" clId="{B3466734-329D-4551-AFE7-69637C74638B}" dt="2024-03-26T19:55:44.294" v="670" actId="1076"/>
          <ac:picMkLst>
            <pc:docMk/>
            <pc:sldMk cId="865202612" sldId="256"/>
            <ac:picMk id="5" creationId="{8E79A2CB-5E2B-14BC-5481-430AE7E98DD2}"/>
          </ac:picMkLst>
        </pc:picChg>
        <pc:picChg chg="add mod">
          <ac:chgData name="Gabriel Larrieu - Sistema OCB/ES" userId="0d5ed5f9-a6aa-4d25-a11a-1d8370a7ad56" providerId="ADAL" clId="{B3466734-329D-4551-AFE7-69637C74638B}" dt="2024-03-26T13:32:55.272" v="475" actId="1036"/>
          <ac:picMkLst>
            <pc:docMk/>
            <pc:sldMk cId="865202612" sldId="256"/>
            <ac:picMk id="7" creationId="{5E294A53-6424-A833-2C3D-1E3AE0D8F1BF}"/>
          </ac:picMkLst>
        </pc:picChg>
        <pc:picChg chg="add mod">
          <ac:chgData name="Gabriel Larrieu - Sistema OCB/ES" userId="0d5ed5f9-a6aa-4d25-a11a-1d8370a7ad56" providerId="ADAL" clId="{B3466734-329D-4551-AFE7-69637C74638B}" dt="2024-03-26T13:32:55.272" v="475" actId="1036"/>
          <ac:picMkLst>
            <pc:docMk/>
            <pc:sldMk cId="865202612" sldId="256"/>
            <ac:picMk id="9" creationId="{E8110991-0859-5D3F-8ECB-A54523D570E6}"/>
          </ac:picMkLst>
        </pc:picChg>
        <pc:picChg chg="add mod">
          <ac:chgData name="Gabriel Larrieu - Sistema OCB/ES" userId="0d5ed5f9-a6aa-4d25-a11a-1d8370a7ad56" providerId="ADAL" clId="{B3466734-329D-4551-AFE7-69637C74638B}" dt="2024-03-26T13:32:55.272" v="475" actId="1036"/>
          <ac:picMkLst>
            <pc:docMk/>
            <pc:sldMk cId="865202612" sldId="256"/>
            <ac:picMk id="11" creationId="{2B80A877-B10A-635B-7044-112C44EB010A}"/>
          </ac:picMkLst>
        </pc:picChg>
        <pc:picChg chg="add del mod">
          <ac:chgData name="Gabriel Larrieu - Sistema OCB/ES" userId="0d5ed5f9-a6aa-4d25-a11a-1d8370a7ad56" providerId="ADAL" clId="{B3466734-329D-4551-AFE7-69637C74638B}" dt="2024-03-26T13:29:01.665" v="375" actId="478"/>
          <ac:picMkLst>
            <pc:docMk/>
            <pc:sldMk cId="865202612" sldId="256"/>
            <ac:picMk id="13" creationId="{18BCB7B4-9C8D-C445-D6B5-23DB6F8E6655}"/>
          </ac:picMkLst>
        </pc:picChg>
        <pc:picChg chg="add mod ord">
          <ac:chgData name="Gabriel Larrieu - Sistema OCB/ES" userId="0d5ed5f9-a6aa-4d25-a11a-1d8370a7ad56" providerId="ADAL" clId="{B3466734-329D-4551-AFE7-69637C74638B}" dt="2024-03-26T13:32:17.323" v="450" actId="166"/>
          <ac:picMkLst>
            <pc:docMk/>
            <pc:sldMk cId="865202612" sldId="256"/>
            <ac:picMk id="22" creationId="{8FE09FCD-3517-10E8-E1FB-B01BE22BBCD1}"/>
          </ac:picMkLst>
        </pc:picChg>
      </pc:sldChg>
      <pc:sldChg chg="addSp delSp modSp mod">
        <pc:chgData name="Gabriel Larrieu - Sistema OCB/ES" userId="0d5ed5f9-a6aa-4d25-a11a-1d8370a7ad56" providerId="ADAL" clId="{B3466734-329D-4551-AFE7-69637C74638B}" dt="2024-03-26T20:46:21.519" v="999" actId="1076"/>
        <pc:sldMkLst>
          <pc:docMk/>
          <pc:sldMk cId="1125843106" sldId="257"/>
        </pc:sldMkLst>
        <pc:spChg chg="add del mod">
          <ac:chgData name="Gabriel Larrieu - Sistema OCB/ES" userId="0d5ed5f9-a6aa-4d25-a11a-1d8370a7ad56" providerId="ADAL" clId="{B3466734-329D-4551-AFE7-69637C74638B}" dt="2024-03-26T19:39:19.893" v="493" actId="21"/>
          <ac:spMkLst>
            <pc:docMk/>
            <pc:sldMk cId="1125843106" sldId="257"/>
            <ac:spMk id="3" creationId="{B04795AF-F1F7-EDA8-092C-86D9CFCF140E}"/>
          </ac:spMkLst>
        </pc:spChg>
        <pc:picChg chg="mod">
          <ac:chgData name="Gabriel Larrieu - Sistema OCB/ES" userId="0d5ed5f9-a6aa-4d25-a11a-1d8370a7ad56" providerId="ADAL" clId="{B3466734-329D-4551-AFE7-69637C74638B}" dt="2024-03-26T20:46:21.519" v="999" actId="1076"/>
          <ac:picMkLst>
            <pc:docMk/>
            <pc:sldMk cId="1125843106" sldId="257"/>
            <ac:picMk id="4" creationId="{5A0C0532-D8CE-14E0-1D7F-605B0D737CBC}"/>
          </ac:picMkLst>
        </pc:picChg>
      </pc:sldChg>
      <pc:sldChg chg="modSp mod">
        <pc:chgData name="Gabriel Larrieu - Sistema OCB/ES" userId="0d5ed5f9-a6aa-4d25-a11a-1d8370a7ad56" providerId="ADAL" clId="{B3466734-329D-4551-AFE7-69637C74638B}" dt="2024-03-26T20:46:24.744" v="1001" actId="1076"/>
        <pc:sldMkLst>
          <pc:docMk/>
          <pc:sldMk cId="918593545" sldId="258"/>
        </pc:sldMkLst>
        <pc:picChg chg="mod">
          <ac:chgData name="Gabriel Larrieu - Sistema OCB/ES" userId="0d5ed5f9-a6aa-4d25-a11a-1d8370a7ad56" providerId="ADAL" clId="{B3466734-329D-4551-AFE7-69637C74638B}" dt="2024-03-26T20:46:24.744" v="1001" actId="1076"/>
          <ac:picMkLst>
            <pc:docMk/>
            <pc:sldMk cId="918593545" sldId="258"/>
            <ac:picMk id="13" creationId="{A9233E00-D02D-A122-7B45-424E17CD3731}"/>
          </ac:picMkLst>
        </pc:picChg>
      </pc:sldChg>
      <pc:sldChg chg="addSp delSp modSp mod">
        <pc:chgData name="Gabriel Larrieu - Sistema OCB/ES" userId="0d5ed5f9-a6aa-4d25-a11a-1d8370a7ad56" providerId="ADAL" clId="{B3466734-329D-4551-AFE7-69637C74638B}" dt="2024-03-25T14:50:04.411" v="2" actId="478"/>
        <pc:sldMkLst>
          <pc:docMk/>
          <pc:sldMk cId="2780991532" sldId="261"/>
        </pc:sldMkLst>
        <pc:spChg chg="add del mod">
          <ac:chgData name="Gabriel Larrieu - Sistema OCB/ES" userId="0d5ed5f9-a6aa-4d25-a11a-1d8370a7ad56" providerId="ADAL" clId="{B3466734-329D-4551-AFE7-69637C74638B}" dt="2024-03-25T14:50:04.411" v="2" actId="478"/>
          <ac:spMkLst>
            <pc:docMk/>
            <pc:sldMk cId="2780991532" sldId="261"/>
            <ac:spMk id="2" creationId="{BAEB9189-3232-5AD6-C7E9-9B8FBF3144E0}"/>
          </ac:spMkLst>
        </pc:spChg>
      </pc:sldChg>
      <pc:sldChg chg="add">
        <pc:chgData name="Gabriel Larrieu - Sistema OCB/ES" userId="0d5ed5f9-a6aa-4d25-a11a-1d8370a7ad56" providerId="ADAL" clId="{B3466734-329D-4551-AFE7-69637C74638B}" dt="2024-03-26T13:19:19.333" v="5"/>
        <pc:sldMkLst>
          <pc:docMk/>
          <pc:sldMk cId="747702080" sldId="262"/>
        </pc:sldMkLst>
      </pc:sldChg>
      <pc:sldChg chg="new del">
        <pc:chgData name="Gabriel Larrieu - Sistema OCB/ES" userId="0d5ed5f9-a6aa-4d25-a11a-1d8370a7ad56" providerId="ADAL" clId="{B3466734-329D-4551-AFE7-69637C74638B}" dt="2024-03-26T13:19:18.150" v="4" actId="47"/>
        <pc:sldMkLst>
          <pc:docMk/>
          <pc:sldMk cId="4171644891" sldId="262"/>
        </pc:sldMkLst>
      </pc:sldChg>
      <pc:sldChg chg="addSp delSp modSp add del mod">
        <pc:chgData name="Gabriel Larrieu - Sistema OCB/ES" userId="0d5ed5f9-a6aa-4d25-a11a-1d8370a7ad56" providerId="ADAL" clId="{B3466734-329D-4551-AFE7-69637C74638B}" dt="2024-03-26T13:29:40.849" v="434" actId="47"/>
        <pc:sldMkLst>
          <pc:docMk/>
          <pc:sldMk cId="2915654955" sldId="263"/>
        </pc:sldMkLst>
        <pc:spChg chg="add mod">
          <ac:chgData name="Gabriel Larrieu - Sistema OCB/ES" userId="0d5ed5f9-a6aa-4d25-a11a-1d8370a7ad56" providerId="ADAL" clId="{B3466734-329D-4551-AFE7-69637C74638B}" dt="2024-03-26T13:29:37.410" v="432" actId="404"/>
          <ac:spMkLst>
            <pc:docMk/>
            <pc:sldMk cId="2915654955" sldId="263"/>
            <ac:spMk id="2" creationId="{6D428D90-9459-A0CE-8C8B-2E79C77C603E}"/>
          </ac:spMkLst>
        </pc:spChg>
        <pc:picChg chg="del mod">
          <ac:chgData name="Gabriel Larrieu - Sistema OCB/ES" userId="0d5ed5f9-a6aa-4d25-a11a-1d8370a7ad56" providerId="ADAL" clId="{B3466734-329D-4551-AFE7-69637C74638B}" dt="2024-03-26T13:29:39.949" v="433" actId="478"/>
          <ac:picMkLst>
            <pc:docMk/>
            <pc:sldMk cId="2915654955" sldId="263"/>
            <ac:picMk id="13" creationId="{18BCB7B4-9C8D-C445-D6B5-23DB6F8E6655}"/>
          </ac:picMkLst>
        </pc:picChg>
      </pc:sldChg>
      <pc:sldChg chg="addSp delSp modSp new mod setBg">
        <pc:chgData name="Gabriel Larrieu - Sistema OCB/ES" userId="0d5ed5f9-a6aa-4d25-a11a-1d8370a7ad56" providerId="ADAL" clId="{B3466734-329D-4551-AFE7-69637C74638B}" dt="2024-03-26T20:49:08.294" v="1012" actId="20577"/>
        <pc:sldMkLst>
          <pc:docMk/>
          <pc:sldMk cId="3179559646" sldId="263"/>
        </pc:sldMkLst>
        <pc:spChg chg="del">
          <ac:chgData name="Gabriel Larrieu - Sistema OCB/ES" userId="0d5ed5f9-a6aa-4d25-a11a-1d8370a7ad56" providerId="ADAL" clId="{B3466734-329D-4551-AFE7-69637C74638B}" dt="2024-03-26T19:35:24.842" v="481" actId="478"/>
          <ac:spMkLst>
            <pc:docMk/>
            <pc:sldMk cId="3179559646" sldId="263"/>
            <ac:spMk id="2" creationId="{C86E1A86-1C74-2557-68E7-6D85F9B22F55}"/>
          </ac:spMkLst>
        </pc:spChg>
        <pc:spChg chg="del">
          <ac:chgData name="Gabriel Larrieu - Sistema OCB/ES" userId="0d5ed5f9-a6aa-4d25-a11a-1d8370a7ad56" providerId="ADAL" clId="{B3466734-329D-4551-AFE7-69637C74638B}" dt="2024-03-26T19:35:25.665" v="482" actId="478"/>
          <ac:spMkLst>
            <pc:docMk/>
            <pc:sldMk cId="3179559646" sldId="263"/>
            <ac:spMk id="3" creationId="{E4703649-193C-1465-3947-2DFAC24FD43F}"/>
          </ac:spMkLst>
        </pc:spChg>
        <pc:spChg chg="add del mod">
          <ac:chgData name="Gabriel Larrieu - Sistema OCB/ES" userId="0d5ed5f9-a6aa-4d25-a11a-1d8370a7ad56" providerId="ADAL" clId="{B3466734-329D-4551-AFE7-69637C74638B}" dt="2024-03-26T19:44:49.427" v="603" actId="478"/>
          <ac:spMkLst>
            <pc:docMk/>
            <pc:sldMk cId="3179559646" sldId="263"/>
            <ac:spMk id="4" creationId="{B04795AF-F1F7-EDA8-092C-86D9CFCF140E}"/>
          </ac:spMkLst>
        </pc:spChg>
        <pc:spChg chg="add del mod">
          <ac:chgData name="Gabriel Larrieu - Sistema OCB/ES" userId="0d5ed5f9-a6aa-4d25-a11a-1d8370a7ad56" providerId="ADAL" clId="{B3466734-329D-4551-AFE7-69637C74638B}" dt="2024-03-26T20:26:48.244" v="681" actId="478"/>
          <ac:spMkLst>
            <pc:docMk/>
            <pc:sldMk cId="3179559646" sldId="263"/>
            <ac:spMk id="11" creationId="{60E5AC87-D604-5C89-4195-4F86294D8A3E}"/>
          </ac:spMkLst>
        </pc:spChg>
        <pc:spChg chg="add del mod">
          <ac:chgData name="Gabriel Larrieu - Sistema OCB/ES" userId="0d5ed5f9-a6aa-4d25-a11a-1d8370a7ad56" providerId="ADAL" clId="{B3466734-329D-4551-AFE7-69637C74638B}" dt="2024-03-26T20:26:48.244" v="681" actId="478"/>
          <ac:spMkLst>
            <pc:docMk/>
            <pc:sldMk cId="3179559646" sldId="263"/>
            <ac:spMk id="12" creationId="{5FF0D0F0-4F8B-B5EF-E603-484563628C1D}"/>
          </ac:spMkLst>
        </pc:spChg>
        <pc:spChg chg="add del mod">
          <ac:chgData name="Gabriel Larrieu - Sistema OCB/ES" userId="0d5ed5f9-a6aa-4d25-a11a-1d8370a7ad56" providerId="ADAL" clId="{B3466734-329D-4551-AFE7-69637C74638B}" dt="2024-03-26T20:26:42.082" v="677" actId="478"/>
          <ac:spMkLst>
            <pc:docMk/>
            <pc:sldMk cId="3179559646" sldId="263"/>
            <ac:spMk id="13" creationId="{A5E3F9E6-2DFA-C46A-D8F0-7FE9ABF68F40}"/>
          </ac:spMkLst>
        </pc:spChg>
        <pc:spChg chg="add del mod">
          <ac:chgData name="Gabriel Larrieu - Sistema OCB/ES" userId="0d5ed5f9-a6aa-4d25-a11a-1d8370a7ad56" providerId="ADAL" clId="{B3466734-329D-4551-AFE7-69637C74638B}" dt="2024-03-26T19:53:29.930" v="659" actId="478"/>
          <ac:spMkLst>
            <pc:docMk/>
            <pc:sldMk cId="3179559646" sldId="263"/>
            <ac:spMk id="14" creationId="{2D79A82E-8F34-9547-441E-5A9A0F839EB4}"/>
          </ac:spMkLst>
        </pc:spChg>
        <pc:spChg chg="add del mod">
          <ac:chgData name="Gabriel Larrieu - Sistema OCB/ES" userId="0d5ed5f9-a6aa-4d25-a11a-1d8370a7ad56" providerId="ADAL" clId="{B3466734-329D-4551-AFE7-69637C74638B}" dt="2024-03-26T20:29:51.337" v="963" actId="478"/>
          <ac:spMkLst>
            <pc:docMk/>
            <pc:sldMk cId="3179559646" sldId="263"/>
            <ac:spMk id="15" creationId="{CD201146-C5EF-F87B-DA92-C5CE9A911715}"/>
          </ac:spMkLst>
        </pc:spChg>
        <pc:spChg chg="add del mod">
          <ac:chgData name="Gabriel Larrieu - Sistema OCB/ES" userId="0d5ed5f9-a6aa-4d25-a11a-1d8370a7ad56" providerId="ADAL" clId="{B3466734-329D-4551-AFE7-69637C74638B}" dt="2024-03-26T20:29:52.848" v="964" actId="478"/>
          <ac:spMkLst>
            <pc:docMk/>
            <pc:sldMk cId="3179559646" sldId="263"/>
            <ac:spMk id="16" creationId="{ADFCCBB2-1297-514A-B598-2B58666ED48E}"/>
          </ac:spMkLst>
        </pc:spChg>
        <pc:spChg chg="add del mod ord">
          <ac:chgData name="Gabriel Larrieu - Sistema OCB/ES" userId="0d5ed5f9-a6aa-4d25-a11a-1d8370a7ad56" providerId="ADAL" clId="{B3466734-329D-4551-AFE7-69637C74638B}" dt="2024-03-26T20:26:37.589" v="673" actId="478"/>
          <ac:spMkLst>
            <pc:docMk/>
            <pc:sldMk cId="3179559646" sldId="263"/>
            <ac:spMk id="17" creationId="{29E481DA-F0B7-68A9-A859-C9300ADE6ED3}"/>
          </ac:spMkLst>
        </pc:spChg>
        <pc:spChg chg="add mod">
          <ac:chgData name="Gabriel Larrieu - Sistema OCB/ES" userId="0d5ed5f9-a6aa-4d25-a11a-1d8370a7ad56" providerId="ADAL" clId="{B3466734-329D-4551-AFE7-69637C74638B}" dt="2024-03-26T20:49:08.294" v="1012" actId="20577"/>
          <ac:spMkLst>
            <pc:docMk/>
            <pc:sldMk cId="3179559646" sldId="263"/>
            <ac:spMk id="23" creationId="{91727114-253C-808B-FEF3-BAE030D22818}"/>
          </ac:spMkLst>
        </pc:spChg>
        <pc:spChg chg="add mod">
          <ac:chgData name="Gabriel Larrieu - Sistema OCB/ES" userId="0d5ed5f9-a6aa-4d25-a11a-1d8370a7ad56" providerId="ADAL" clId="{B3466734-329D-4551-AFE7-69637C74638B}" dt="2024-03-26T20:30:33.374" v="988" actId="113"/>
          <ac:spMkLst>
            <pc:docMk/>
            <pc:sldMk cId="3179559646" sldId="263"/>
            <ac:spMk id="24" creationId="{777EDC40-A9DA-CB99-E19B-582F3EE6F1F0}"/>
          </ac:spMkLst>
        </pc:spChg>
        <pc:spChg chg="add mod">
          <ac:chgData name="Gabriel Larrieu - Sistema OCB/ES" userId="0d5ed5f9-a6aa-4d25-a11a-1d8370a7ad56" providerId="ADAL" clId="{B3466734-329D-4551-AFE7-69637C74638B}" dt="2024-03-26T20:28:11.895" v="713" actId="1076"/>
          <ac:spMkLst>
            <pc:docMk/>
            <pc:sldMk cId="3179559646" sldId="263"/>
            <ac:spMk id="25" creationId="{0E507AA2-6C2E-8809-E5EE-342C544792EB}"/>
          </ac:spMkLst>
        </pc:spChg>
        <pc:spChg chg="add del mod">
          <ac:chgData name="Gabriel Larrieu - Sistema OCB/ES" userId="0d5ed5f9-a6aa-4d25-a11a-1d8370a7ad56" providerId="ADAL" clId="{B3466734-329D-4551-AFE7-69637C74638B}" dt="2024-03-26T20:34:13.714" v="989" actId="478"/>
          <ac:spMkLst>
            <pc:docMk/>
            <pc:sldMk cId="3179559646" sldId="263"/>
            <ac:spMk id="26" creationId="{E1A270B8-5132-E387-F3CF-24DA7B49561A}"/>
          </ac:spMkLst>
        </pc:spChg>
        <pc:spChg chg="add mod">
          <ac:chgData name="Gabriel Larrieu - Sistema OCB/ES" userId="0d5ed5f9-a6aa-4d25-a11a-1d8370a7ad56" providerId="ADAL" clId="{B3466734-329D-4551-AFE7-69637C74638B}" dt="2024-03-26T20:34:23.461" v="997" actId="313"/>
          <ac:spMkLst>
            <pc:docMk/>
            <pc:sldMk cId="3179559646" sldId="263"/>
            <ac:spMk id="27" creationId="{3D85E1E9-2D25-9217-CF13-5BF8C6C9A7AB}"/>
          </ac:spMkLst>
        </pc:spChg>
        <pc:picChg chg="add mod ord">
          <ac:chgData name="Gabriel Larrieu - Sistema OCB/ES" userId="0d5ed5f9-a6aa-4d25-a11a-1d8370a7ad56" providerId="ADAL" clId="{B3466734-329D-4551-AFE7-69637C74638B}" dt="2024-03-26T20:26:39.550" v="675" actId="1076"/>
          <ac:picMkLst>
            <pc:docMk/>
            <pc:sldMk cId="3179559646" sldId="263"/>
            <ac:picMk id="6" creationId="{60A26D17-BE59-B72B-5F6A-65BB904D8193}"/>
          </ac:picMkLst>
        </pc:picChg>
        <pc:picChg chg="add del mod">
          <ac:chgData name="Gabriel Larrieu - Sistema OCB/ES" userId="0d5ed5f9-a6aa-4d25-a11a-1d8370a7ad56" providerId="ADAL" clId="{B3466734-329D-4551-AFE7-69637C74638B}" dt="2024-03-26T19:43:08.069" v="550" actId="478"/>
          <ac:picMkLst>
            <pc:docMk/>
            <pc:sldMk cId="3179559646" sldId="263"/>
            <ac:picMk id="7" creationId="{709810ED-7CF0-B08C-4ABD-048A75AB13C0}"/>
          </ac:picMkLst>
        </pc:picChg>
        <pc:picChg chg="add del mod">
          <ac:chgData name="Gabriel Larrieu - Sistema OCB/ES" userId="0d5ed5f9-a6aa-4d25-a11a-1d8370a7ad56" providerId="ADAL" clId="{B3466734-329D-4551-AFE7-69637C74638B}" dt="2024-03-26T20:26:48.244" v="681" actId="478"/>
          <ac:picMkLst>
            <pc:docMk/>
            <pc:sldMk cId="3179559646" sldId="263"/>
            <ac:picMk id="8" creationId="{0DB624FC-C25C-628A-E0FA-DC987DE4EBA2}"/>
          </ac:picMkLst>
        </pc:picChg>
        <pc:picChg chg="add del mod">
          <ac:chgData name="Gabriel Larrieu - Sistema OCB/ES" userId="0d5ed5f9-a6aa-4d25-a11a-1d8370a7ad56" providerId="ADAL" clId="{B3466734-329D-4551-AFE7-69637C74638B}" dt="2024-03-26T20:26:48.244" v="681" actId="478"/>
          <ac:picMkLst>
            <pc:docMk/>
            <pc:sldMk cId="3179559646" sldId="263"/>
            <ac:picMk id="9" creationId="{104F3232-7EE1-808E-FD2B-EF671F2CD641}"/>
          </ac:picMkLst>
        </pc:picChg>
        <pc:picChg chg="add del mod">
          <ac:chgData name="Gabriel Larrieu - Sistema OCB/ES" userId="0d5ed5f9-a6aa-4d25-a11a-1d8370a7ad56" providerId="ADAL" clId="{B3466734-329D-4551-AFE7-69637C74638B}" dt="2024-03-26T20:26:48.244" v="681" actId="478"/>
          <ac:picMkLst>
            <pc:docMk/>
            <pc:sldMk cId="3179559646" sldId="263"/>
            <ac:picMk id="10" creationId="{6645A852-73D0-DE68-B478-72C123936D4C}"/>
          </ac:picMkLst>
        </pc:picChg>
        <pc:picChg chg="add">
          <ac:chgData name="Gabriel Larrieu - Sistema OCB/ES" userId="0d5ed5f9-a6aa-4d25-a11a-1d8370a7ad56" providerId="ADAL" clId="{B3466734-329D-4551-AFE7-69637C74638B}" dt="2024-03-26T19:42:28.394" v="544"/>
          <ac:picMkLst>
            <pc:docMk/>
            <pc:sldMk cId="3179559646" sldId="263"/>
            <ac:picMk id="18" creationId="{DB8B085E-3A9F-C09E-CAAC-D8B40EE2DBE5}"/>
          </ac:picMkLst>
        </pc:picChg>
        <pc:picChg chg="add del mod ord">
          <ac:chgData name="Gabriel Larrieu - Sistema OCB/ES" userId="0d5ed5f9-a6aa-4d25-a11a-1d8370a7ad56" providerId="ADAL" clId="{B3466734-329D-4551-AFE7-69637C74638B}" dt="2024-03-26T20:26:40.947" v="676" actId="478"/>
          <ac:picMkLst>
            <pc:docMk/>
            <pc:sldMk cId="3179559646" sldId="263"/>
            <ac:picMk id="19" creationId="{87D2F0EB-441C-7B71-0AE9-CA8F1AE539C5}"/>
          </ac:picMkLst>
        </pc:picChg>
        <pc:picChg chg="add mod">
          <ac:chgData name="Gabriel Larrieu - Sistema OCB/ES" userId="0d5ed5f9-a6aa-4d25-a11a-1d8370a7ad56" providerId="ADAL" clId="{B3466734-329D-4551-AFE7-69637C74638B}" dt="2024-03-26T20:27:55.397" v="709" actId="1367"/>
          <ac:picMkLst>
            <pc:docMk/>
            <pc:sldMk cId="3179559646" sldId="263"/>
            <ac:picMk id="20" creationId="{E5015E0B-2135-4A44-7F85-E1CAF0C92AFC}"/>
          </ac:picMkLst>
        </pc:picChg>
        <pc:picChg chg="add mod">
          <ac:chgData name="Gabriel Larrieu - Sistema OCB/ES" userId="0d5ed5f9-a6aa-4d25-a11a-1d8370a7ad56" providerId="ADAL" clId="{B3466734-329D-4551-AFE7-69637C74638B}" dt="2024-03-26T20:27:59.032" v="710" actId="1367"/>
          <ac:picMkLst>
            <pc:docMk/>
            <pc:sldMk cId="3179559646" sldId="263"/>
            <ac:picMk id="21" creationId="{17462DB9-8287-75AF-77E3-36D8FE28A264}"/>
          </ac:picMkLst>
        </pc:picChg>
        <pc:picChg chg="add mod">
          <ac:chgData name="Gabriel Larrieu - Sistema OCB/ES" userId="0d5ed5f9-a6aa-4d25-a11a-1d8370a7ad56" providerId="ADAL" clId="{B3466734-329D-4551-AFE7-69637C74638B}" dt="2024-03-26T20:28:04.560" v="711" actId="1367"/>
          <ac:picMkLst>
            <pc:docMk/>
            <pc:sldMk cId="3179559646" sldId="263"/>
            <ac:picMk id="22" creationId="{E6CC210B-6388-2F40-AA20-906D00357AF5}"/>
          </ac:picMkLst>
        </pc:picChg>
        <pc:picChg chg="add del mod">
          <ac:chgData name="Gabriel Larrieu - Sistema OCB/ES" userId="0d5ed5f9-a6aa-4d25-a11a-1d8370a7ad56" providerId="ADAL" clId="{B3466734-329D-4551-AFE7-69637C74638B}" dt="2024-03-26T20:30:25.509" v="983" actId="478"/>
          <ac:picMkLst>
            <pc:docMk/>
            <pc:sldMk cId="3179559646" sldId="263"/>
            <ac:picMk id="1026" creationId="{0160F768-06FB-7150-D4CA-49481282C7EC}"/>
          </ac:picMkLst>
        </pc:picChg>
      </pc:sldChg>
      <pc:sldMasterChg chg="modSldLayout">
        <pc:chgData name="Gabriel Larrieu - Sistema OCB/ES" userId="0d5ed5f9-a6aa-4d25-a11a-1d8370a7ad56" providerId="ADAL" clId="{B3466734-329D-4551-AFE7-69637C74638B}" dt="2024-03-26T19:38:59.256" v="487" actId="14100"/>
        <pc:sldMasterMkLst>
          <pc:docMk/>
          <pc:sldMasterMk cId="3986115409" sldId="2147483660"/>
        </pc:sldMasterMkLst>
        <pc:sldLayoutChg chg="modSp mod">
          <pc:chgData name="Gabriel Larrieu - Sistema OCB/ES" userId="0d5ed5f9-a6aa-4d25-a11a-1d8370a7ad56" providerId="ADAL" clId="{B3466734-329D-4551-AFE7-69637C74638B}" dt="2024-03-26T19:38:59.256" v="487" actId="14100"/>
          <pc:sldLayoutMkLst>
            <pc:docMk/>
            <pc:sldMasterMk cId="3986115409" sldId="2147483660"/>
            <pc:sldLayoutMk cId="2042657482" sldId="2147483669"/>
          </pc:sldLayoutMkLst>
          <pc:spChg chg="mod">
            <ac:chgData name="Gabriel Larrieu - Sistema OCB/ES" userId="0d5ed5f9-a6aa-4d25-a11a-1d8370a7ad56" providerId="ADAL" clId="{B3466734-329D-4551-AFE7-69637C74638B}" dt="2024-03-26T19:38:59.256" v="487" actId="14100"/>
            <ac:spMkLst>
              <pc:docMk/>
              <pc:sldMasterMk cId="3986115409" sldId="2147483660"/>
              <pc:sldLayoutMk cId="2042657482" sldId="2147483669"/>
              <ac:spMk id="3" creationId="{00000000-0000-0000-0000-000000000000}"/>
            </ac:spMkLst>
          </pc:spChg>
        </pc:sldLayoutChg>
      </pc:sldMasterChg>
    </pc:docChg>
  </pc:docChgLst>
  <pc:docChgLst>
    <pc:chgData name="Renan Correia Chagas - Sistema OCB/ES" userId="f9014acc-0aea-40b9-82be-a91f02892d80" providerId="ADAL" clId="{D50867E2-C685-4CFF-A6AB-A81CCF434305}"/>
    <pc:docChg chg="modSld">
      <pc:chgData name="Renan Correia Chagas - Sistema OCB/ES" userId="f9014acc-0aea-40b9-82be-a91f02892d80" providerId="ADAL" clId="{D50867E2-C685-4CFF-A6AB-A81CCF434305}" dt="2024-03-25T18:54:30.511" v="1" actId="1076"/>
      <pc:docMkLst>
        <pc:docMk/>
      </pc:docMkLst>
      <pc:sldChg chg="addSp modSp mod">
        <pc:chgData name="Renan Correia Chagas - Sistema OCB/ES" userId="f9014acc-0aea-40b9-82be-a91f02892d80" providerId="ADAL" clId="{D50867E2-C685-4CFF-A6AB-A81CCF434305}" dt="2024-03-25T18:54:30.511" v="1" actId="1076"/>
        <pc:sldMkLst>
          <pc:docMk/>
          <pc:sldMk cId="1125843106" sldId="257"/>
        </pc:sldMkLst>
        <pc:spChg chg="add mod">
          <ac:chgData name="Renan Correia Chagas - Sistema OCB/ES" userId="f9014acc-0aea-40b9-82be-a91f02892d80" providerId="ADAL" clId="{D50867E2-C685-4CFF-A6AB-A81CCF434305}" dt="2024-03-25T18:54:30.511" v="1" actId="1076"/>
          <ac:spMkLst>
            <pc:docMk/>
            <pc:sldMk cId="1125843106" sldId="257"/>
            <ac:spMk id="2" creationId="{E093A0AA-044F-3571-F936-BCAC4AEE6F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AC56-F8E6-43D5-BB5D-DE64393B3956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98BC-C4DB-4E54-BE06-622D82612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55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298BC-C4DB-4E54-BE06-622D826124F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35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8EDF-5EAB-43BF-B731-8061D3126922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775-5550-4B8B-A6D9-8D36DF0D7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28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8EDF-5EAB-43BF-B731-8061D3126922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775-5550-4B8B-A6D9-8D36DF0D7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65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8EDF-5EAB-43BF-B731-8061D3126922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775-5550-4B8B-A6D9-8D36DF0D7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91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8EDF-5EAB-43BF-B731-8061D3126922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775-5550-4B8B-A6D9-8D36DF0D7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22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8EDF-5EAB-43BF-B731-8061D3126922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775-5550-4B8B-A6D9-8D36DF0D7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29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8EDF-5EAB-43BF-B731-8061D3126922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775-5550-4B8B-A6D9-8D36DF0D7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43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8EDF-5EAB-43BF-B731-8061D3126922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775-5550-4B8B-A6D9-8D36DF0D7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88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8EDF-5EAB-43BF-B731-8061D3126922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775-5550-4B8B-A6D9-8D36DF0D7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49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8EDF-5EAB-43BF-B731-8061D3126922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775-5550-4B8B-A6D9-8D36DF0D7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76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8EDF-5EAB-43BF-B731-8061D3126922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775-5550-4B8B-A6D9-8D36DF0D7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28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8333148" cy="9747250"/>
          </a:xfrm>
          <a:prstGeom prst="ellipse">
            <a:avLst/>
          </a:prstGeom>
          <a:solidFill>
            <a:schemeClr val="tx2"/>
          </a:solidFill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8EDF-5EAB-43BF-B731-8061D3126922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0775-5550-4B8B-A6D9-8D36DF0D7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65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7C8EDF-5EAB-43BF-B731-8061D3126922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870775-5550-4B8B-A6D9-8D36DF0D7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11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E79A2CB-5E2B-14BC-5481-430AE7E98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" y="857"/>
            <a:ext cx="13714285" cy="13714285"/>
          </a:xfrm>
          <a:prstGeom prst="rect">
            <a:avLst/>
          </a:prstGeom>
        </p:spPr>
      </p:pic>
      <p:pic>
        <p:nvPicPr>
          <p:cNvPr id="4" name="Imagem 3" descr="Forma, Quadrado&#10;&#10;Descrição gerada automaticamente">
            <a:extLst>
              <a:ext uri="{FF2B5EF4-FFF2-40B4-BE49-F238E27FC236}">
                <a16:creationId xmlns:a16="http://schemas.microsoft.com/office/drawing/2014/main" id="{4CB3BC95-B523-153C-533C-A079564F6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844732"/>
            <a:ext cx="9117460" cy="5574603"/>
          </a:xfrm>
          <a:prstGeom prst="rect">
            <a:avLst/>
          </a:prstGeom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5E294A53-6424-A833-2C3D-1E3AE0D8F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61" y="9173405"/>
            <a:ext cx="424524" cy="403560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E8110991-0859-5D3F-8ECB-A54523D57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56" y="9694478"/>
            <a:ext cx="403560" cy="403560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2B80A877-B10A-635B-7044-112C44EB0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30" y="10215551"/>
            <a:ext cx="283016" cy="37735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9B7A500-D5A2-0270-93D4-F457A6870273}"/>
              </a:ext>
            </a:extLst>
          </p:cNvPr>
          <p:cNvSpPr txBox="1"/>
          <p:nvPr/>
        </p:nvSpPr>
        <p:spPr>
          <a:xfrm>
            <a:off x="7140008" y="7477166"/>
            <a:ext cx="6103186" cy="146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pt-BR" sz="60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Campanha de doação de sangue</a:t>
            </a:r>
            <a:endParaRPr lang="pt-BR" sz="54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1015AA-604C-19EE-4FFC-D4DA3C17CDCA}"/>
              </a:ext>
            </a:extLst>
          </p:cNvPr>
          <p:cNvSpPr txBox="1"/>
          <p:nvPr/>
        </p:nvSpPr>
        <p:spPr>
          <a:xfrm>
            <a:off x="7690162" y="8989984"/>
            <a:ext cx="6103186" cy="175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pt-BR" sz="3200" b="1" dirty="0">
                <a:solidFill>
                  <a:srgbClr val="00ABE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>
              <a:lnSpc>
                <a:spcPts val="4400"/>
              </a:lnSpc>
            </a:pPr>
            <a:r>
              <a:rPr lang="pt-BR" sz="3200" b="1" dirty="0">
                <a:solidFill>
                  <a:srgbClr val="00ABE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Horário</a:t>
            </a:r>
          </a:p>
          <a:p>
            <a:pPr>
              <a:lnSpc>
                <a:spcPts val="4400"/>
              </a:lnSpc>
            </a:pPr>
            <a:r>
              <a:rPr lang="pt-BR" sz="3200" b="1" dirty="0">
                <a:solidFill>
                  <a:srgbClr val="00ABE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CA0B955-B561-2DE4-AC86-8020BE004D67}"/>
              </a:ext>
            </a:extLst>
          </p:cNvPr>
          <p:cNvSpPr txBox="1"/>
          <p:nvPr/>
        </p:nvSpPr>
        <p:spPr>
          <a:xfrm>
            <a:off x="7292408" y="11012388"/>
            <a:ext cx="4251893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3200" b="1" dirty="0">
                <a:solidFill>
                  <a:srgbClr val="9FC5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Faça parte dessa</a:t>
            </a:r>
            <a:endParaRPr lang="pt-BR" sz="2800" b="1" dirty="0">
              <a:solidFill>
                <a:srgbClr val="9FC5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pt-BR" sz="3200" b="1" dirty="0">
                <a:solidFill>
                  <a:srgbClr val="9FC5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onda de solidariedade!</a:t>
            </a:r>
            <a:endParaRPr lang="pt-BR" sz="2800" b="1" dirty="0">
              <a:solidFill>
                <a:srgbClr val="9FC5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121D6CA-3642-5FED-8A95-EDF5BBEA18FA}"/>
              </a:ext>
            </a:extLst>
          </p:cNvPr>
          <p:cNvSpPr/>
          <p:nvPr/>
        </p:nvSpPr>
        <p:spPr>
          <a:xfrm>
            <a:off x="13715142" y="3257550"/>
            <a:ext cx="4972908" cy="10458450"/>
          </a:xfrm>
          <a:prstGeom prst="rect">
            <a:avLst/>
          </a:prstGeom>
          <a:solidFill>
            <a:srgbClr val="E5E5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 descr="Forma, Círculo&#10;&#10;Descrição gerada automaticamente">
            <a:extLst>
              <a:ext uri="{FF2B5EF4-FFF2-40B4-BE49-F238E27FC236}">
                <a16:creationId xmlns:a16="http://schemas.microsoft.com/office/drawing/2014/main" id="{8FE09FCD-3517-10E8-E1FB-B01BE22BBC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397"/>
            <a:ext cx="8444444" cy="317460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A2C469C-511E-A559-75EF-E6D2B0958170}"/>
              </a:ext>
            </a:extLst>
          </p:cNvPr>
          <p:cNvSpPr txBox="1"/>
          <p:nvPr/>
        </p:nvSpPr>
        <p:spPr>
          <a:xfrm>
            <a:off x="819149" y="11880726"/>
            <a:ext cx="527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AQUI A LOGO DA COOPERATIVA</a:t>
            </a:r>
          </a:p>
        </p:txBody>
      </p:sp>
    </p:spTree>
    <p:extLst>
      <p:ext uri="{BB962C8B-B14F-4D97-AF65-F5344CB8AC3E}">
        <p14:creationId xmlns:p14="http://schemas.microsoft.com/office/powerpoint/2010/main" val="86520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0A26D17-BE59-B72B-5F6A-65BB904D8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" y="857"/>
            <a:ext cx="13714285" cy="13714285"/>
          </a:xfrm>
          <a:prstGeom prst="rect">
            <a:avLst/>
          </a:prstGeom>
        </p:spPr>
      </p:pic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E5015E0B-2135-4A44-7F85-E1CAF0C92AF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54" y="11286438"/>
            <a:ext cx="504145" cy="479249"/>
          </a:xfrm>
          <a:prstGeom prst="rect">
            <a:avLst/>
          </a:prstGeom>
        </p:spPr>
      </p:pic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17462DB9-8287-75AF-77E3-36D8FE28A26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49" y="11940683"/>
            <a:ext cx="479249" cy="479249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E6CC210B-6388-2F40-AA20-906D00357AF5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20" y="12552062"/>
            <a:ext cx="336096" cy="448129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727114-253C-808B-FEF3-BAE030D22818}"/>
              </a:ext>
            </a:extLst>
          </p:cNvPr>
          <p:cNvSpPr txBox="1"/>
          <p:nvPr/>
        </p:nvSpPr>
        <p:spPr>
          <a:xfrm>
            <a:off x="1076622" y="8756265"/>
            <a:ext cx="8216206" cy="2078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600"/>
              </a:lnSpc>
            </a:pPr>
            <a:r>
              <a:rPr lang="pt-BR" sz="83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da ação</a:t>
            </a:r>
          </a:p>
          <a:p>
            <a:pPr>
              <a:lnSpc>
                <a:spcPts val="7600"/>
              </a:lnSpc>
            </a:pPr>
            <a:r>
              <a:rPr lang="pt-BR" sz="83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da campanha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77EDC40-A9DA-CB99-E19B-582F3EE6F1F0}"/>
              </a:ext>
            </a:extLst>
          </p:cNvPr>
          <p:cNvSpPr txBox="1"/>
          <p:nvPr/>
        </p:nvSpPr>
        <p:spPr>
          <a:xfrm>
            <a:off x="1779901" y="11189393"/>
            <a:ext cx="7247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da ação</a:t>
            </a:r>
          </a:p>
          <a:p>
            <a:pPr>
              <a:lnSpc>
                <a:spcPts val="4800"/>
              </a:lnSpc>
            </a:pP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Horário da ação</a:t>
            </a:r>
          </a:p>
          <a:p>
            <a:pPr>
              <a:lnSpc>
                <a:spcPts val="4800"/>
              </a:lnSpc>
            </a:pP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da ação</a:t>
            </a:r>
            <a:endParaRPr lang="pt-BR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E507AA2-6C2E-8809-E5EE-342C544792EB}"/>
              </a:ext>
            </a:extLst>
          </p:cNvPr>
          <p:cNvSpPr txBox="1"/>
          <p:nvPr/>
        </p:nvSpPr>
        <p:spPr>
          <a:xfrm>
            <a:off x="8096666" y="11896786"/>
            <a:ext cx="527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AQUI A LOGO DA COOPERATIVA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D85E1E9-2D25-9217-CF13-5BF8C6C9A7AB}"/>
              </a:ext>
            </a:extLst>
          </p:cNvPr>
          <p:cNvSpPr txBox="1"/>
          <p:nvPr/>
        </p:nvSpPr>
        <p:spPr>
          <a:xfrm>
            <a:off x="5403832" y="4179107"/>
            <a:ext cx="6795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0" i="0" dirty="0">
                <a:solidFill>
                  <a:srgbClr val="0D0D0D"/>
                </a:solidFill>
                <a:effectLst/>
                <a:latin typeface="Söhne"/>
              </a:rPr>
              <a:t>INSIRA AQUI, PREENCHENDO A ÁREA AZUL, UMA IMAGEM RELACIONADA À AÇÃO A SER REALIZADA.</a:t>
            </a:r>
          </a:p>
          <a:p>
            <a:pPr algn="ctr"/>
            <a:endParaRPr lang="pt-BR" sz="3200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ctr"/>
            <a:r>
              <a:rPr lang="pt-BR" sz="3200" b="0" i="0" dirty="0">
                <a:solidFill>
                  <a:srgbClr val="0D0D0D"/>
                </a:solidFill>
                <a:effectLst/>
                <a:latin typeface="Söhne"/>
              </a:rPr>
              <a:t>Insira a imagem, clique com o botão direito sobre ela e, em seguida, clique em 'Enviar para trás’.</a:t>
            </a:r>
          </a:p>
        </p:txBody>
      </p:sp>
    </p:spTree>
    <p:extLst>
      <p:ext uri="{BB962C8B-B14F-4D97-AF65-F5344CB8AC3E}">
        <p14:creationId xmlns:p14="http://schemas.microsoft.com/office/powerpoint/2010/main" val="317955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Homem segurando placa&#10;&#10;Descrição gerada automaticamente com confiança média">
            <a:extLst>
              <a:ext uri="{FF2B5EF4-FFF2-40B4-BE49-F238E27FC236}">
                <a16:creationId xmlns:a16="http://schemas.microsoft.com/office/drawing/2014/main" id="{8E79A2CB-5E2B-14BC-5481-430AE7E98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857"/>
            <a:ext cx="13714285" cy="1371428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9B7A500-D5A2-0270-93D4-F457A6870273}"/>
              </a:ext>
            </a:extLst>
          </p:cNvPr>
          <p:cNvSpPr txBox="1"/>
          <p:nvPr/>
        </p:nvSpPr>
        <p:spPr>
          <a:xfrm>
            <a:off x="1238250" y="1009650"/>
            <a:ext cx="4552950" cy="2058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48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Faça parte</a:t>
            </a:r>
          </a:p>
          <a:p>
            <a:pPr algn="ctr">
              <a:lnSpc>
                <a:spcPts val="5000"/>
              </a:lnSpc>
            </a:pPr>
            <a:r>
              <a:rPr lang="pt-BR" sz="48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dessa </a:t>
            </a:r>
            <a:r>
              <a:rPr lang="pt-BR" sz="48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onda de </a:t>
            </a:r>
            <a:r>
              <a:rPr lang="pt-BR" sz="60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solidariedade</a:t>
            </a:r>
            <a:endParaRPr lang="pt-BR" sz="54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A2C469C-511E-A559-75EF-E6D2B0958170}"/>
              </a:ext>
            </a:extLst>
          </p:cNvPr>
          <p:cNvSpPr txBox="1"/>
          <p:nvPr/>
        </p:nvSpPr>
        <p:spPr>
          <a:xfrm>
            <a:off x="1581149" y="12361882"/>
            <a:ext cx="527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AQUI A LOGO DA COOPERATIVA</a:t>
            </a:r>
          </a:p>
        </p:txBody>
      </p:sp>
    </p:spTree>
    <p:extLst>
      <p:ext uri="{BB962C8B-B14F-4D97-AF65-F5344CB8AC3E}">
        <p14:creationId xmlns:p14="http://schemas.microsoft.com/office/powerpoint/2010/main" val="74770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A0C0532-D8CE-14E0-1D7F-605B0D737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" y="858"/>
            <a:ext cx="13714285" cy="137142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1740B87-6327-C67C-F246-FFDFD953340D}"/>
              </a:ext>
            </a:extLst>
          </p:cNvPr>
          <p:cNvSpPr txBox="1"/>
          <p:nvPr/>
        </p:nvSpPr>
        <p:spPr>
          <a:xfrm>
            <a:off x="1085850" y="1123950"/>
            <a:ext cx="5029200" cy="3341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60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Juntos</a:t>
            </a:r>
            <a:endParaRPr lang="pt-BR" sz="48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000"/>
              </a:lnSpc>
            </a:pPr>
            <a:r>
              <a:rPr lang="pt-BR" sz="48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fazemos mais </a:t>
            </a:r>
          </a:p>
          <a:p>
            <a:pPr algn="ctr">
              <a:lnSpc>
                <a:spcPts val="5000"/>
              </a:lnSpc>
            </a:pPr>
            <a:r>
              <a:rPr lang="pt-BR" sz="48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pelas pessoas e por </a:t>
            </a:r>
            <a:r>
              <a:rPr lang="pt-BR" sz="60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comunidades inteiras</a:t>
            </a:r>
            <a:endParaRPr lang="pt-BR" sz="54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1A6EEF-E994-344B-68BF-C798EE51CAA9}"/>
              </a:ext>
            </a:extLst>
          </p:cNvPr>
          <p:cNvSpPr txBox="1"/>
          <p:nvPr/>
        </p:nvSpPr>
        <p:spPr>
          <a:xfrm>
            <a:off x="1581149" y="12361882"/>
            <a:ext cx="527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AQUI A LOGO DA COOPERATIVA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093A0AA-044F-3571-F936-BCAC4AEE6F23}"/>
              </a:ext>
            </a:extLst>
          </p:cNvPr>
          <p:cNvSpPr txBox="1"/>
          <p:nvPr/>
        </p:nvSpPr>
        <p:spPr>
          <a:xfrm>
            <a:off x="9234678" y="7583424"/>
            <a:ext cx="325755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4400" b="1" dirty="0">
                <a:solidFill>
                  <a:srgbClr val="E72E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de julho</a:t>
            </a:r>
            <a:endParaRPr lang="pt-BR" sz="4000" b="1" dirty="0">
              <a:solidFill>
                <a:srgbClr val="E72E8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4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essoas com instrumentos musicais e microfone em cima de carro&#10;&#10;Descrição gerada automaticamente com confiança média">
            <a:extLst>
              <a:ext uri="{FF2B5EF4-FFF2-40B4-BE49-F238E27FC236}">
                <a16:creationId xmlns:a16="http://schemas.microsoft.com/office/drawing/2014/main" id="{425314AC-A5F0-1A6E-99FF-F4F8EECFA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" y="858"/>
            <a:ext cx="13714285" cy="1371428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7969E35-8B32-283C-7A73-03F84E77E9CA}"/>
              </a:ext>
            </a:extLst>
          </p:cNvPr>
          <p:cNvSpPr txBox="1"/>
          <p:nvPr/>
        </p:nvSpPr>
        <p:spPr>
          <a:xfrm>
            <a:off x="1581149" y="12361882"/>
            <a:ext cx="527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AQUI A LOGO DA COOPERATIVA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0AECF2-3A60-B43E-B3BA-727A9100277E}"/>
              </a:ext>
            </a:extLst>
          </p:cNvPr>
          <p:cNvSpPr txBox="1"/>
          <p:nvPr/>
        </p:nvSpPr>
        <p:spPr>
          <a:xfrm>
            <a:off x="1333500" y="1169614"/>
            <a:ext cx="4705350" cy="3341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48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Quando fazemos a </a:t>
            </a:r>
            <a:r>
              <a:rPr lang="pt-BR" sz="60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 juntos</a:t>
            </a:r>
            <a:r>
              <a:rPr lang="pt-BR" sz="48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milhões de pessoas são </a:t>
            </a:r>
            <a:r>
              <a:rPr lang="pt-BR" sz="60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beneficiadas</a:t>
            </a:r>
            <a:endParaRPr lang="pt-BR" sz="54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7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9233E00-D02D-A122-7B45-424E17CD3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" y="858"/>
            <a:ext cx="13714285" cy="1371428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1F5ACC0-A80C-9C64-DA7D-C4F624DC2EF7}"/>
              </a:ext>
            </a:extLst>
          </p:cNvPr>
          <p:cNvSpPr txBox="1"/>
          <p:nvPr/>
        </p:nvSpPr>
        <p:spPr>
          <a:xfrm>
            <a:off x="1162050" y="1428750"/>
            <a:ext cx="4705350" cy="2452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pt-BR" sz="60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DIA C</a:t>
            </a:r>
          </a:p>
          <a:p>
            <a:pPr algn="ctr">
              <a:lnSpc>
                <a:spcPts val="6000"/>
              </a:lnSpc>
            </a:pPr>
            <a:r>
              <a:rPr lang="pt-BR" sz="60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pt-BR" sz="72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 chegando!</a:t>
            </a:r>
            <a:endParaRPr lang="pt-BR" sz="60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812EC7-DEBD-5AB1-1B82-B3D4204B6481}"/>
              </a:ext>
            </a:extLst>
          </p:cNvPr>
          <p:cNvSpPr txBox="1"/>
          <p:nvPr/>
        </p:nvSpPr>
        <p:spPr>
          <a:xfrm>
            <a:off x="1581149" y="12361882"/>
            <a:ext cx="527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AQUI A LOGO DA COOPERATIVA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E149BC-A92C-1CA3-4934-8908834C3280}"/>
              </a:ext>
            </a:extLst>
          </p:cNvPr>
          <p:cNvSpPr txBox="1"/>
          <p:nvPr/>
        </p:nvSpPr>
        <p:spPr>
          <a:xfrm>
            <a:off x="9582150" y="9448800"/>
            <a:ext cx="325755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4400" b="1" dirty="0">
                <a:solidFill>
                  <a:srgbClr val="E72E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de julho</a:t>
            </a:r>
            <a:endParaRPr lang="pt-BR" sz="4000" b="1" dirty="0">
              <a:solidFill>
                <a:srgbClr val="E72E8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9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B197704A-4345-BEF6-3934-30512D918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" y="858"/>
            <a:ext cx="13714285" cy="1371428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92CCFF3-5546-5470-E3F7-F63FDA0B1313}"/>
              </a:ext>
            </a:extLst>
          </p:cNvPr>
          <p:cNvSpPr txBox="1"/>
          <p:nvPr/>
        </p:nvSpPr>
        <p:spPr>
          <a:xfrm>
            <a:off x="8743950" y="7524750"/>
            <a:ext cx="325755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4400" b="1" dirty="0">
                <a:solidFill>
                  <a:srgbClr val="E72E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de julho</a:t>
            </a:r>
            <a:endParaRPr lang="pt-BR" sz="4000" b="1" dirty="0">
              <a:solidFill>
                <a:srgbClr val="E72E8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B6780B-99D4-1417-105A-79E837034018}"/>
              </a:ext>
            </a:extLst>
          </p:cNvPr>
          <p:cNvSpPr txBox="1"/>
          <p:nvPr/>
        </p:nvSpPr>
        <p:spPr>
          <a:xfrm>
            <a:off x="1162050" y="1466850"/>
            <a:ext cx="4552950" cy="2058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48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Vamos fazer</a:t>
            </a:r>
          </a:p>
          <a:p>
            <a:pPr algn="ctr">
              <a:lnSpc>
                <a:spcPts val="5000"/>
              </a:lnSpc>
            </a:pPr>
            <a:r>
              <a:rPr lang="pt-BR" sz="60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pelas pessoas?</a:t>
            </a:r>
            <a:endParaRPr lang="pt-BR" sz="54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780104-7651-D150-224C-6CA559432D32}"/>
              </a:ext>
            </a:extLst>
          </p:cNvPr>
          <p:cNvSpPr txBox="1"/>
          <p:nvPr/>
        </p:nvSpPr>
        <p:spPr>
          <a:xfrm>
            <a:off x="7448550" y="9576734"/>
            <a:ext cx="5848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evento que celebra e incentiva as ações voluntárias das cooperativas brasileiras está chegando.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Venha com a gente fazer mais! </a:t>
            </a:r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F08DD7-951E-BA1D-9AFD-2EB46D4544F6}"/>
              </a:ext>
            </a:extLst>
          </p:cNvPr>
          <p:cNvSpPr txBox="1"/>
          <p:nvPr/>
        </p:nvSpPr>
        <p:spPr>
          <a:xfrm>
            <a:off x="1581149" y="12361882"/>
            <a:ext cx="527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AQUI A LOGO DA COOPERATIVA</a:t>
            </a:r>
          </a:p>
        </p:txBody>
      </p:sp>
    </p:spTree>
    <p:extLst>
      <p:ext uri="{BB962C8B-B14F-4D97-AF65-F5344CB8AC3E}">
        <p14:creationId xmlns:p14="http://schemas.microsoft.com/office/powerpoint/2010/main" val="128524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C3120EAB-8000-D739-34BC-71B31DFBA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" y="858"/>
            <a:ext cx="13714285" cy="1371428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DA7463B-4DC5-1BFA-8408-1FAE5880BDC1}"/>
              </a:ext>
            </a:extLst>
          </p:cNvPr>
          <p:cNvSpPr txBox="1"/>
          <p:nvPr/>
        </p:nvSpPr>
        <p:spPr>
          <a:xfrm>
            <a:off x="1066800" y="895350"/>
            <a:ext cx="5029200" cy="3341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60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Juntos</a:t>
            </a:r>
            <a:endParaRPr lang="pt-BR" sz="48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000"/>
              </a:lnSpc>
            </a:pPr>
            <a:r>
              <a:rPr lang="pt-BR" sz="48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fazemos mais </a:t>
            </a:r>
          </a:p>
          <a:p>
            <a:pPr algn="ctr">
              <a:lnSpc>
                <a:spcPts val="5000"/>
              </a:lnSpc>
            </a:pPr>
            <a:r>
              <a:rPr lang="pt-BR" sz="48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pelas pessoas e por </a:t>
            </a:r>
            <a:r>
              <a:rPr lang="pt-BR" sz="60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comunidades inteiras</a:t>
            </a:r>
            <a:endParaRPr lang="pt-BR" sz="54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E42E67-57A7-D6FF-9162-C7EE45C62729}"/>
              </a:ext>
            </a:extLst>
          </p:cNvPr>
          <p:cNvSpPr txBox="1"/>
          <p:nvPr/>
        </p:nvSpPr>
        <p:spPr>
          <a:xfrm>
            <a:off x="1409699" y="12282041"/>
            <a:ext cx="527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AQUI A LOGO DA COOPERATIVA</a:t>
            </a:r>
          </a:p>
        </p:txBody>
      </p:sp>
    </p:spTree>
    <p:extLst>
      <p:ext uri="{BB962C8B-B14F-4D97-AF65-F5344CB8AC3E}">
        <p14:creationId xmlns:p14="http://schemas.microsoft.com/office/powerpoint/2010/main" val="2780991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3D2F3DD11C334B89FA0C847175A882" ma:contentTypeVersion="20" ma:contentTypeDescription="Crie um novo documento." ma:contentTypeScope="" ma:versionID="3748d9a4bf58ca4d69d2c0cd9c560ac1">
  <xsd:schema xmlns:xsd="http://www.w3.org/2001/XMLSchema" xmlns:xs="http://www.w3.org/2001/XMLSchema" xmlns:p="http://schemas.microsoft.com/office/2006/metadata/properties" xmlns:ns1="http://schemas.microsoft.com/sharepoint/v3" xmlns:ns2="de4b5654-ced2-4a01-a139-4f8886c54d19" xmlns:ns3="2d1d3576-0a91-45f6-acf6-4c0e38f44a00" targetNamespace="http://schemas.microsoft.com/office/2006/metadata/properties" ma:root="true" ma:fieldsID="e9c59c2f2bec0493e3cd74d630dbe4b1" ns1:_="" ns2:_="" ns3:_="">
    <xsd:import namespace="http://schemas.microsoft.com/sharepoint/v3"/>
    <xsd:import namespace="de4b5654-ced2-4a01-a139-4f8886c54d19"/>
    <xsd:import namespace="2d1d3576-0a91-45f6-acf6-4c0e38f44a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b5654-ced2-4a01-a139-4f8886c54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674b52-ec74-4072-8576-46f5f506dc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d3576-0a91-45f6-acf6-4c0e38f44a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11827af-eeb6-477a-b5dd-87743f0cacec}" ma:internalName="TaxCatchAll" ma:showField="CatchAllData" ma:web="2d1d3576-0a91-45f6-acf6-4c0e38f44a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d1d3576-0a91-45f6-acf6-4c0e38f44a00" xsi:nil="true"/>
    <lcf76f155ced4ddcb4097134ff3c332f xmlns="de4b5654-ced2-4a01-a139-4f8886c54d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E745C1-729F-4ABF-AC11-01C2AB0CA744}"/>
</file>

<file path=customXml/itemProps2.xml><?xml version="1.0" encoding="utf-8"?>
<ds:datastoreItem xmlns:ds="http://schemas.openxmlformats.org/officeDocument/2006/customXml" ds:itemID="{14A5D4B8-6BAD-4768-AF31-71AED794D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AF4AAD-86F8-4B33-91D3-44616756EBD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d1d3576-0a91-45f6-acf6-4c0e38f44a00"/>
    <ds:schemaRef ds:uri="de4b5654-ced2-4a01-a139-4f8886c54d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197</Words>
  <Application>Microsoft Office PowerPoint</Application>
  <PresentationFormat>Personalizar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Söhne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Larrieu - Sistema OCB/ES</dc:creator>
  <cp:lastModifiedBy>Gabriel Larrieu - Sistema OCB/ES</cp:lastModifiedBy>
  <cp:revision>1</cp:revision>
  <dcterms:created xsi:type="dcterms:W3CDTF">2024-03-21T18:27:59Z</dcterms:created>
  <dcterms:modified xsi:type="dcterms:W3CDTF">2024-03-26T20:49:33Z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0x010100FA3D2F3DD11C334B89FA0C847175A882</vt:lpwstr>
  </property>
  <property fmtid="{D5CDD505-2E9C-101B-9397-08002B2CF9AE}" pid="3" name="MediaServiceImageTags">
    <vt:lpwstr/>
  </property>
</Properties>
</file>