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62" r:id="rId6"/>
    <p:sldId id="261" r:id="rId7"/>
    <p:sldId id="258" r:id="rId8"/>
    <p:sldId id="259" r:id="rId9"/>
    <p:sldId id="260" r:id="rId10"/>
  </p:sldIdLst>
  <p:sldSz cx="13716000" cy="243824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73BD68-8399-44AC-B7C1-B3670BA1B305}" v="48" dt="2024-03-26T20:48:23.7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30" d="100"/>
          <a:sy n="30" d="100"/>
        </p:scale>
        <p:origin x="35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 Larrieu - Sistema OCB/ES" userId="0d5ed5f9-a6aa-4d25-a11a-1d8370a7ad56" providerId="ADAL" clId="{B773BD68-8399-44AC-B7C1-B3670BA1B305}"/>
    <pc:docChg chg="undo custSel addSld delSld modSld">
      <pc:chgData name="Gabriel Larrieu - Sistema OCB/ES" userId="0d5ed5f9-a6aa-4d25-a11a-1d8370a7ad56" providerId="ADAL" clId="{B773BD68-8399-44AC-B7C1-B3670BA1B305}" dt="2024-03-26T20:48:43.089" v="534" actId="1076"/>
      <pc:docMkLst>
        <pc:docMk/>
      </pc:docMkLst>
      <pc:sldChg chg="addSp delSp modSp mod">
        <pc:chgData name="Gabriel Larrieu - Sistema OCB/ES" userId="0d5ed5f9-a6aa-4d25-a11a-1d8370a7ad56" providerId="ADAL" clId="{B773BD68-8399-44AC-B7C1-B3670BA1B305}" dt="2024-03-26T20:48:21.765" v="529" actId="571"/>
        <pc:sldMkLst>
          <pc:docMk/>
          <pc:sldMk cId="1722211542" sldId="257"/>
        </pc:sldMkLst>
        <pc:spChg chg="add mod">
          <ac:chgData name="Gabriel Larrieu - Sistema OCB/ES" userId="0d5ed5f9-a6aa-4d25-a11a-1d8370a7ad56" providerId="ADAL" clId="{B773BD68-8399-44AC-B7C1-B3670BA1B305}" dt="2024-03-26T15:07:51.125" v="340" actId="20577"/>
          <ac:spMkLst>
            <pc:docMk/>
            <pc:sldMk cId="1722211542" sldId="257"/>
            <ac:spMk id="12" creationId="{4539BF38-D48E-EADB-E0B2-1C71C7317258}"/>
          </ac:spMkLst>
        </pc:spChg>
        <pc:spChg chg="mod ord">
          <ac:chgData name="Gabriel Larrieu - Sistema OCB/ES" userId="0d5ed5f9-a6aa-4d25-a11a-1d8370a7ad56" providerId="ADAL" clId="{B773BD68-8399-44AC-B7C1-B3670BA1B305}" dt="2024-03-26T13:55:33.774" v="78" actId="403"/>
          <ac:spMkLst>
            <pc:docMk/>
            <pc:sldMk cId="1722211542" sldId="257"/>
            <ac:spMk id="13" creationId="{5FA7F14A-F74B-B0E9-6647-B83435199E14}"/>
          </ac:spMkLst>
        </pc:spChg>
        <pc:spChg chg="del">
          <ac:chgData name="Gabriel Larrieu - Sistema OCB/ES" userId="0d5ed5f9-a6aa-4d25-a11a-1d8370a7ad56" providerId="ADAL" clId="{B773BD68-8399-44AC-B7C1-B3670BA1B305}" dt="2024-03-26T13:52:26.493" v="16" actId="478"/>
          <ac:spMkLst>
            <pc:docMk/>
            <pc:sldMk cId="1722211542" sldId="257"/>
            <ac:spMk id="14" creationId="{8E94E3E2-460B-57D4-1C2C-8162D989774E}"/>
          </ac:spMkLst>
        </pc:spChg>
        <pc:spChg chg="del">
          <ac:chgData name="Gabriel Larrieu - Sistema OCB/ES" userId="0d5ed5f9-a6aa-4d25-a11a-1d8370a7ad56" providerId="ADAL" clId="{B773BD68-8399-44AC-B7C1-B3670BA1B305}" dt="2024-03-26T13:52:24.275" v="15" actId="478"/>
          <ac:spMkLst>
            <pc:docMk/>
            <pc:sldMk cId="1722211542" sldId="257"/>
            <ac:spMk id="15" creationId="{E7097E6F-75D7-8F60-EEFC-8379B4A2CEB8}"/>
          </ac:spMkLst>
        </pc:spChg>
        <pc:spChg chg="add mod">
          <ac:chgData name="Gabriel Larrieu - Sistema OCB/ES" userId="0d5ed5f9-a6aa-4d25-a11a-1d8370a7ad56" providerId="ADAL" clId="{B773BD68-8399-44AC-B7C1-B3670BA1B305}" dt="2024-03-26T13:57:28.748" v="218" actId="20577"/>
          <ac:spMkLst>
            <pc:docMk/>
            <pc:sldMk cId="1722211542" sldId="257"/>
            <ac:spMk id="16" creationId="{B52AD513-D463-974B-7DAD-8ED73A3E3B6F}"/>
          </ac:spMkLst>
        </pc:spChg>
        <pc:spChg chg="add mod">
          <ac:chgData name="Gabriel Larrieu - Sistema OCB/ES" userId="0d5ed5f9-a6aa-4d25-a11a-1d8370a7ad56" providerId="ADAL" clId="{B773BD68-8399-44AC-B7C1-B3670BA1B305}" dt="2024-03-26T13:58:31.284" v="338" actId="1035"/>
          <ac:spMkLst>
            <pc:docMk/>
            <pc:sldMk cId="1722211542" sldId="257"/>
            <ac:spMk id="17" creationId="{2EA8D246-EFED-1B58-4671-61CB3FE65300}"/>
          </ac:spMkLst>
        </pc:spChg>
        <pc:spChg chg="add mod">
          <ac:chgData name="Gabriel Larrieu - Sistema OCB/ES" userId="0d5ed5f9-a6aa-4d25-a11a-1d8370a7ad56" providerId="ADAL" clId="{B773BD68-8399-44AC-B7C1-B3670BA1B305}" dt="2024-03-26T13:55:43.371" v="85" actId="1076"/>
          <ac:spMkLst>
            <pc:docMk/>
            <pc:sldMk cId="1722211542" sldId="257"/>
            <ac:spMk id="18" creationId="{6DD1F13B-AC82-0D76-2FB1-937FA875AC93}"/>
          </ac:spMkLst>
        </pc:spChg>
        <pc:picChg chg="add mod">
          <ac:chgData name="Gabriel Larrieu - Sistema OCB/ES" userId="0d5ed5f9-a6aa-4d25-a11a-1d8370a7ad56" providerId="ADAL" clId="{B773BD68-8399-44AC-B7C1-B3670BA1B305}" dt="2024-03-26T20:48:21.765" v="529" actId="571"/>
          <ac:picMkLst>
            <pc:docMk/>
            <pc:sldMk cId="1722211542" sldId="257"/>
            <ac:picMk id="2" creationId="{D0B3577E-1B4C-6217-EFCF-DBD936C21821}"/>
          </ac:picMkLst>
        </pc:picChg>
        <pc:picChg chg="mod ord">
          <ac:chgData name="Gabriel Larrieu - Sistema OCB/ES" userId="0d5ed5f9-a6aa-4d25-a11a-1d8370a7ad56" providerId="ADAL" clId="{B773BD68-8399-44AC-B7C1-B3670BA1B305}" dt="2024-03-26T13:50:46.888" v="6" actId="167"/>
          <ac:picMkLst>
            <pc:docMk/>
            <pc:sldMk cId="1722211542" sldId="257"/>
            <ac:picMk id="3" creationId="{43FD77C0-7365-5A26-DC27-F8AA52BF0646}"/>
          </ac:picMkLst>
        </pc:picChg>
        <pc:picChg chg="add mod ord">
          <ac:chgData name="Gabriel Larrieu - Sistema OCB/ES" userId="0d5ed5f9-a6aa-4d25-a11a-1d8370a7ad56" providerId="ADAL" clId="{B773BD68-8399-44AC-B7C1-B3670BA1B305}" dt="2024-03-26T13:55:28.367" v="75" actId="12788"/>
          <ac:picMkLst>
            <pc:docMk/>
            <pc:sldMk cId="1722211542" sldId="257"/>
            <ac:picMk id="4" creationId="{04768926-0858-069A-BE68-DD46C289B2A8}"/>
          </ac:picMkLst>
        </pc:picChg>
        <pc:picChg chg="add mod">
          <ac:chgData name="Gabriel Larrieu - Sistema OCB/ES" userId="0d5ed5f9-a6aa-4d25-a11a-1d8370a7ad56" providerId="ADAL" clId="{B773BD68-8399-44AC-B7C1-B3670BA1B305}" dt="2024-03-26T13:55:52.780" v="87" actId="14100"/>
          <ac:picMkLst>
            <pc:docMk/>
            <pc:sldMk cId="1722211542" sldId="257"/>
            <ac:picMk id="6" creationId="{CDB76A8E-986D-D7A0-3829-A233148849D4}"/>
          </ac:picMkLst>
        </pc:picChg>
        <pc:picChg chg="add del mod ord">
          <ac:chgData name="Gabriel Larrieu - Sistema OCB/ES" userId="0d5ed5f9-a6aa-4d25-a11a-1d8370a7ad56" providerId="ADAL" clId="{B773BD68-8399-44AC-B7C1-B3670BA1B305}" dt="2024-03-26T13:55:11.625" v="69" actId="21"/>
          <ac:picMkLst>
            <pc:docMk/>
            <pc:sldMk cId="1722211542" sldId="257"/>
            <ac:picMk id="8" creationId="{92CFCBE0-0400-D4A5-D07F-59CA989FE9D3}"/>
          </ac:picMkLst>
        </pc:picChg>
        <pc:picChg chg="add mod">
          <ac:chgData name="Gabriel Larrieu - Sistema OCB/ES" userId="0d5ed5f9-a6aa-4d25-a11a-1d8370a7ad56" providerId="ADAL" clId="{B773BD68-8399-44AC-B7C1-B3670BA1B305}" dt="2024-03-26T13:56:42.477" v="126" actId="1036"/>
          <ac:picMkLst>
            <pc:docMk/>
            <pc:sldMk cId="1722211542" sldId="257"/>
            <ac:picMk id="9" creationId="{942999EF-C63C-6536-5F0B-51311E28CCFE}"/>
          </ac:picMkLst>
        </pc:picChg>
        <pc:picChg chg="add mod">
          <ac:chgData name="Gabriel Larrieu - Sistema OCB/ES" userId="0d5ed5f9-a6aa-4d25-a11a-1d8370a7ad56" providerId="ADAL" clId="{B773BD68-8399-44AC-B7C1-B3670BA1B305}" dt="2024-03-26T13:56:42.477" v="126" actId="1036"/>
          <ac:picMkLst>
            <pc:docMk/>
            <pc:sldMk cId="1722211542" sldId="257"/>
            <ac:picMk id="10" creationId="{7E221B70-B7AF-9226-7C6A-08595085FBC5}"/>
          </ac:picMkLst>
        </pc:picChg>
        <pc:picChg chg="add mod">
          <ac:chgData name="Gabriel Larrieu - Sistema OCB/ES" userId="0d5ed5f9-a6aa-4d25-a11a-1d8370a7ad56" providerId="ADAL" clId="{B773BD68-8399-44AC-B7C1-B3670BA1B305}" dt="2024-03-26T13:56:42.477" v="126" actId="1036"/>
          <ac:picMkLst>
            <pc:docMk/>
            <pc:sldMk cId="1722211542" sldId="257"/>
            <ac:picMk id="11" creationId="{E3F2DDB9-80EC-E8EA-CFDB-6155B546A1A6}"/>
          </ac:picMkLst>
        </pc:picChg>
        <pc:picChg chg="add mod">
          <ac:chgData name="Gabriel Larrieu - Sistema OCB/ES" userId="0d5ed5f9-a6aa-4d25-a11a-1d8370a7ad56" providerId="ADAL" clId="{B773BD68-8399-44AC-B7C1-B3670BA1B305}" dt="2024-03-26T13:55:15.746" v="72"/>
          <ac:picMkLst>
            <pc:docMk/>
            <pc:sldMk cId="1722211542" sldId="257"/>
            <ac:picMk id="19" creationId="{92CFCBE0-0400-D4A5-D07F-59CA989FE9D3}"/>
          </ac:picMkLst>
        </pc:picChg>
      </pc:sldChg>
      <pc:sldChg chg="modSp mod">
        <pc:chgData name="Gabriel Larrieu - Sistema OCB/ES" userId="0d5ed5f9-a6aa-4d25-a11a-1d8370a7ad56" providerId="ADAL" clId="{B773BD68-8399-44AC-B7C1-B3670BA1B305}" dt="2024-03-26T20:46:09.144" v="482" actId="1076"/>
        <pc:sldMkLst>
          <pc:docMk/>
          <pc:sldMk cId="3006745636" sldId="259"/>
        </pc:sldMkLst>
        <pc:picChg chg="mod">
          <ac:chgData name="Gabriel Larrieu - Sistema OCB/ES" userId="0d5ed5f9-a6aa-4d25-a11a-1d8370a7ad56" providerId="ADAL" clId="{B773BD68-8399-44AC-B7C1-B3670BA1B305}" dt="2024-03-26T20:46:09.144" v="482" actId="1076"/>
          <ac:picMkLst>
            <pc:docMk/>
            <pc:sldMk cId="3006745636" sldId="259"/>
            <ac:picMk id="12" creationId="{F1EBB331-1D17-3A67-6484-3DB14C949F3C}"/>
          </ac:picMkLst>
        </pc:picChg>
      </pc:sldChg>
      <pc:sldChg chg="modSp mod">
        <pc:chgData name="Gabriel Larrieu - Sistema OCB/ES" userId="0d5ed5f9-a6aa-4d25-a11a-1d8370a7ad56" providerId="ADAL" clId="{B773BD68-8399-44AC-B7C1-B3670BA1B305}" dt="2024-03-26T20:46:12.129" v="484" actId="1076"/>
        <pc:sldMkLst>
          <pc:docMk/>
          <pc:sldMk cId="1664265172" sldId="260"/>
        </pc:sldMkLst>
        <pc:picChg chg="mod">
          <ac:chgData name="Gabriel Larrieu - Sistema OCB/ES" userId="0d5ed5f9-a6aa-4d25-a11a-1d8370a7ad56" providerId="ADAL" clId="{B773BD68-8399-44AC-B7C1-B3670BA1B305}" dt="2024-03-26T20:46:12.129" v="484" actId="1076"/>
          <ac:picMkLst>
            <pc:docMk/>
            <pc:sldMk cId="1664265172" sldId="260"/>
            <ac:picMk id="10" creationId="{1C21F250-DA03-A8B4-44B4-B43E01309AC8}"/>
          </ac:picMkLst>
        </pc:picChg>
      </pc:sldChg>
      <pc:sldChg chg="modSp add mod">
        <pc:chgData name="Gabriel Larrieu - Sistema OCB/ES" userId="0d5ed5f9-a6aa-4d25-a11a-1d8370a7ad56" providerId="ADAL" clId="{B773BD68-8399-44AC-B7C1-B3670BA1B305}" dt="2024-03-26T20:45:56.824" v="476" actId="1076"/>
        <pc:sldMkLst>
          <pc:docMk/>
          <pc:sldMk cId="3212783174" sldId="261"/>
        </pc:sldMkLst>
        <pc:picChg chg="mod">
          <ac:chgData name="Gabriel Larrieu - Sistema OCB/ES" userId="0d5ed5f9-a6aa-4d25-a11a-1d8370a7ad56" providerId="ADAL" clId="{B773BD68-8399-44AC-B7C1-B3670BA1B305}" dt="2024-03-26T20:45:56.824" v="476" actId="1076"/>
          <ac:picMkLst>
            <pc:docMk/>
            <pc:sldMk cId="3212783174" sldId="261"/>
            <ac:picMk id="3" creationId="{43FD77C0-7365-5A26-DC27-F8AA52BF0646}"/>
          </ac:picMkLst>
        </pc:picChg>
      </pc:sldChg>
      <pc:sldChg chg="addSp delSp modSp add mod">
        <pc:chgData name="Gabriel Larrieu - Sistema OCB/ES" userId="0d5ed5f9-a6aa-4d25-a11a-1d8370a7ad56" providerId="ADAL" clId="{B773BD68-8399-44AC-B7C1-B3670BA1B305}" dt="2024-03-26T20:48:43.089" v="534" actId="1076"/>
        <pc:sldMkLst>
          <pc:docMk/>
          <pc:sldMk cId="4155328864" sldId="262"/>
        </pc:sldMkLst>
        <pc:spChg chg="add mod">
          <ac:chgData name="Gabriel Larrieu - Sistema OCB/ES" userId="0d5ed5f9-a6aa-4d25-a11a-1d8370a7ad56" providerId="ADAL" clId="{B773BD68-8399-44AC-B7C1-B3670BA1B305}" dt="2024-03-26T20:47:57.760" v="511" actId="1076"/>
          <ac:spMkLst>
            <pc:docMk/>
            <pc:sldMk cId="4155328864" sldId="262"/>
            <ac:spMk id="2" creationId="{863F6285-4B6E-31AA-F65F-7D2EED57BE3D}"/>
          </ac:spMkLst>
        </pc:spChg>
        <pc:spChg chg="add mod">
          <ac:chgData name="Gabriel Larrieu - Sistema OCB/ES" userId="0d5ed5f9-a6aa-4d25-a11a-1d8370a7ad56" providerId="ADAL" clId="{B773BD68-8399-44AC-B7C1-B3670BA1B305}" dt="2024-03-26T20:48:31.889" v="532" actId="1076"/>
          <ac:spMkLst>
            <pc:docMk/>
            <pc:sldMk cId="4155328864" sldId="262"/>
            <ac:spMk id="7" creationId="{BD146C23-CD94-C956-1705-81165408413F}"/>
          </ac:spMkLst>
        </pc:spChg>
        <pc:spChg chg="add mod">
          <ac:chgData name="Gabriel Larrieu - Sistema OCB/ES" userId="0d5ed5f9-a6aa-4d25-a11a-1d8370a7ad56" providerId="ADAL" clId="{B773BD68-8399-44AC-B7C1-B3670BA1B305}" dt="2024-03-26T20:48:31.889" v="532" actId="1076"/>
          <ac:spMkLst>
            <pc:docMk/>
            <pc:sldMk cId="4155328864" sldId="262"/>
            <ac:spMk id="8" creationId="{D546A39C-9C9D-C5A4-E4D1-6574B4EB03C2}"/>
          </ac:spMkLst>
        </pc:spChg>
        <pc:spChg chg="add mod">
          <ac:chgData name="Gabriel Larrieu - Sistema OCB/ES" userId="0d5ed5f9-a6aa-4d25-a11a-1d8370a7ad56" providerId="ADAL" clId="{B773BD68-8399-44AC-B7C1-B3670BA1B305}" dt="2024-03-26T20:48:43.089" v="534" actId="1076"/>
          <ac:spMkLst>
            <pc:docMk/>
            <pc:sldMk cId="4155328864" sldId="262"/>
            <ac:spMk id="11" creationId="{3D7D30A6-7818-C9A4-E323-181749F65EBB}"/>
          </ac:spMkLst>
        </pc:spChg>
        <pc:spChg chg="del">
          <ac:chgData name="Gabriel Larrieu - Sistema OCB/ES" userId="0d5ed5f9-a6aa-4d25-a11a-1d8370a7ad56" providerId="ADAL" clId="{B773BD68-8399-44AC-B7C1-B3670BA1B305}" dt="2024-03-26T15:27:54.159" v="347" actId="478"/>
          <ac:spMkLst>
            <pc:docMk/>
            <pc:sldMk cId="4155328864" sldId="262"/>
            <ac:spMk id="12" creationId="{4539BF38-D48E-EADB-E0B2-1C71C7317258}"/>
          </ac:spMkLst>
        </pc:spChg>
        <pc:spChg chg="del mod">
          <ac:chgData name="Gabriel Larrieu - Sistema OCB/ES" userId="0d5ed5f9-a6aa-4d25-a11a-1d8370a7ad56" providerId="ADAL" clId="{B773BD68-8399-44AC-B7C1-B3670BA1B305}" dt="2024-03-26T20:32:01.875" v="457" actId="478"/>
          <ac:spMkLst>
            <pc:docMk/>
            <pc:sldMk cId="4155328864" sldId="262"/>
            <ac:spMk id="13" creationId="{5FA7F14A-F74B-B0E9-6647-B83435199E14}"/>
          </ac:spMkLst>
        </pc:spChg>
        <pc:spChg chg="add del mod">
          <ac:chgData name="Gabriel Larrieu - Sistema OCB/ES" userId="0d5ed5f9-a6aa-4d25-a11a-1d8370a7ad56" providerId="ADAL" clId="{B773BD68-8399-44AC-B7C1-B3670BA1B305}" dt="2024-03-26T15:29:33.302" v="375" actId="478"/>
          <ac:spMkLst>
            <pc:docMk/>
            <pc:sldMk cId="4155328864" sldId="262"/>
            <ac:spMk id="14" creationId="{BC0E223D-0D91-30CA-D898-47501B54B4D2}"/>
          </ac:spMkLst>
        </pc:spChg>
        <pc:spChg chg="add mod">
          <ac:chgData name="Gabriel Larrieu - Sistema OCB/ES" userId="0d5ed5f9-a6aa-4d25-a11a-1d8370a7ad56" providerId="ADAL" clId="{B773BD68-8399-44AC-B7C1-B3670BA1B305}" dt="2024-03-26T20:48:23.719" v="530"/>
          <ac:spMkLst>
            <pc:docMk/>
            <pc:sldMk cId="4155328864" sldId="262"/>
            <ac:spMk id="14" creationId="{C0B5D57B-9B88-D508-18F5-2646631CE490}"/>
          </ac:spMkLst>
        </pc:spChg>
        <pc:spChg chg="add del mod">
          <ac:chgData name="Gabriel Larrieu - Sistema OCB/ES" userId="0d5ed5f9-a6aa-4d25-a11a-1d8370a7ad56" providerId="ADAL" clId="{B773BD68-8399-44AC-B7C1-B3670BA1B305}" dt="2024-03-26T15:29:33.302" v="375" actId="478"/>
          <ac:spMkLst>
            <pc:docMk/>
            <pc:sldMk cId="4155328864" sldId="262"/>
            <ac:spMk id="15" creationId="{82AACFE5-431E-17ED-D74E-5A8AF9A1E249}"/>
          </ac:spMkLst>
        </pc:spChg>
        <pc:spChg chg="del">
          <ac:chgData name="Gabriel Larrieu - Sistema OCB/ES" userId="0d5ed5f9-a6aa-4d25-a11a-1d8370a7ad56" providerId="ADAL" clId="{B773BD68-8399-44AC-B7C1-B3670BA1B305}" dt="2024-03-26T15:27:54.159" v="347" actId="478"/>
          <ac:spMkLst>
            <pc:docMk/>
            <pc:sldMk cId="4155328864" sldId="262"/>
            <ac:spMk id="16" creationId="{B52AD513-D463-974B-7DAD-8ED73A3E3B6F}"/>
          </ac:spMkLst>
        </pc:spChg>
        <pc:spChg chg="del">
          <ac:chgData name="Gabriel Larrieu - Sistema OCB/ES" userId="0d5ed5f9-a6aa-4d25-a11a-1d8370a7ad56" providerId="ADAL" clId="{B773BD68-8399-44AC-B7C1-B3670BA1B305}" dt="2024-03-26T15:27:54.159" v="347" actId="478"/>
          <ac:spMkLst>
            <pc:docMk/>
            <pc:sldMk cId="4155328864" sldId="262"/>
            <ac:spMk id="17" creationId="{2EA8D246-EFED-1B58-4671-61CB3FE65300}"/>
          </ac:spMkLst>
        </pc:spChg>
        <pc:spChg chg="del mod ord">
          <ac:chgData name="Gabriel Larrieu - Sistema OCB/ES" userId="0d5ed5f9-a6aa-4d25-a11a-1d8370a7ad56" providerId="ADAL" clId="{B773BD68-8399-44AC-B7C1-B3670BA1B305}" dt="2024-03-26T19:46:48.124" v="425" actId="478"/>
          <ac:spMkLst>
            <pc:docMk/>
            <pc:sldMk cId="4155328864" sldId="262"/>
            <ac:spMk id="18" creationId="{6DD1F13B-AC82-0D76-2FB1-937FA875AC93}"/>
          </ac:spMkLst>
        </pc:spChg>
        <pc:spChg chg="add del mod">
          <ac:chgData name="Gabriel Larrieu - Sistema OCB/ES" userId="0d5ed5f9-a6aa-4d25-a11a-1d8370a7ad56" providerId="ADAL" clId="{B773BD68-8399-44AC-B7C1-B3670BA1B305}" dt="2024-03-26T15:29:33.302" v="375" actId="478"/>
          <ac:spMkLst>
            <pc:docMk/>
            <pc:sldMk cId="4155328864" sldId="262"/>
            <ac:spMk id="20" creationId="{9EC4D981-A60C-DA20-3193-AC8DF7D0D24B}"/>
          </ac:spMkLst>
        </pc:spChg>
        <pc:spChg chg="add del mod">
          <ac:chgData name="Gabriel Larrieu - Sistema OCB/ES" userId="0d5ed5f9-a6aa-4d25-a11a-1d8370a7ad56" providerId="ADAL" clId="{B773BD68-8399-44AC-B7C1-B3670BA1B305}" dt="2024-03-26T19:46:47.790" v="424" actId="478"/>
          <ac:spMkLst>
            <pc:docMk/>
            <pc:sldMk cId="4155328864" sldId="262"/>
            <ac:spMk id="21" creationId="{0769D187-ED14-6EFB-0716-79F9F32AF673}"/>
          </ac:spMkLst>
        </pc:spChg>
        <pc:spChg chg="add del mod">
          <ac:chgData name="Gabriel Larrieu - Sistema OCB/ES" userId="0d5ed5f9-a6aa-4d25-a11a-1d8370a7ad56" providerId="ADAL" clId="{B773BD68-8399-44AC-B7C1-B3670BA1B305}" dt="2024-03-26T20:34:50.690" v="467" actId="478"/>
          <ac:spMkLst>
            <pc:docMk/>
            <pc:sldMk cId="4155328864" sldId="262"/>
            <ac:spMk id="26" creationId="{29EC44EB-37D1-1757-D6EB-275C7C1AADFE}"/>
          </ac:spMkLst>
        </pc:spChg>
        <pc:spChg chg="add del mod">
          <ac:chgData name="Gabriel Larrieu - Sistema OCB/ES" userId="0d5ed5f9-a6aa-4d25-a11a-1d8370a7ad56" providerId="ADAL" clId="{B773BD68-8399-44AC-B7C1-B3670BA1B305}" dt="2024-03-26T20:34:44.531" v="466" actId="478"/>
          <ac:spMkLst>
            <pc:docMk/>
            <pc:sldMk cId="4155328864" sldId="262"/>
            <ac:spMk id="27" creationId="{F0EAC2FA-73BC-933B-2882-9756230D309B}"/>
          </ac:spMkLst>
        </pc:spChg>
        <pc:spChg chg="add del mod">
          <ac:chgData name="Gabriel Larrieu - Sistema OCB/ES" userId="0d5ed5f9-a6aa-4d25-a11a-1d8370a7ad56" providerId="ADAL" clId="{B773BD68-8399-44AC-B7C1-B3670BA1B305}" dt="2024-03-26T19:45:55.729" v="413" actId="478"/>
          <ac:spMkLst>
            <pc:docMk/>
            <pc:sldMk cId="4155328864" sldId="262"/>
            <ac:spMk id="28" creationId="{72AB3917-8B3F-4D2F-00FF-04CF1964203D}"/>
          </ac:spMkLst>
        </pc:spChg>
        <pc:picChg chg="add del mod">
          <ac:chgData name="Gabriel Larrieu - Sistema OCB/ES" userId="0d5ed5f9-a6aa-4d25-a11a-1d8370a7ad56" providerId="ADAL" clId="{B773BD68-8399-44AC-B7C1-B3670BA1B305}" dt="2024-03-26T15:29:33.302" v="375" actId="478"/>
          <ac:picMkLst>
            <pc:docMk/>
            <pc:sldMk cId="4155328864" sldId="262"/>
            <ac:picMk id="2" creationId="{FAA279B7-7777-7298-C3E3-30F1BE3F8CCE}"/>
          </ac:picMkLst>
        </pc:picChg>
        <pc:picChg chg="mod">
          <ac:chgData name="Gabriel Larrieu - Sistema OCB/ES" userId="0d5ed5f9-a6aa-4d25-a11a-1d8370a7ad56" providerId="ADAL" clId="{B773BD68-8399-44AC-B7C1-B3670BA1B305}" dt="2024-03-26T20:47:51.564" v="508" actId="14826"/>
          <ac:picMkLst>
            <pc:docMk/>
            <pc:sldMk cId="4155328864" sldId="262"/>
            <ac:picMk id="3" creationId="{43FD77C0-7365-5A26-DC27-F8AA52BF0646}"/>
          </ac:picMkLst>
        </pc:picChg>
        <pc:picChg chg="del">
          <ac:chgData name="Gabriel Larrieu - Sistema OCB/ES" userId="0d5ed5f9-a6aa-4d25-a11a-1d8370a7ad56" providerId="ADAL" clId="{B773BD68-8399-44AC-B7C1-B3670BA1B305}" dt="2024-03-26T15:27:49.372" v="344" actId="478"/>
          <ac:picMkLst>
            <pc:docMk/>
            <pc:sldMk cId="4155328864" sldId="262"/>
            <ac:picMk id="4" creationId="{04768926-0858-069A-BE68-DD46C289B2A8}"/>
          </ac:picMkLst>
        </pc:picChg>
        <pc:picChg chg="add mod">
          <ac:chgData name="Gabriel Larrieu - Sistema OCB/ES" userId="0d5ed5f9-a6aa-4d25-a11a-1d8370a7ad56" providerId="ADAL" clId="{B773BD68-8399-44AC-B7C1-B3670BA1B305}" dt="2024-03-26T20:48:31.889" v="532" actId="1076"/>
          <ac:picMkLst>
            <pc:docMk/>
            <pc:sldMk cId="4155328864" sldId="262"/>
            <ac:picMk id="4" creationId="{78B9A917-A789-0B58-A34F-25A99A0A288F}"/>
          </ac:picMkLst>
        </pc:picChg>
        <pc:picChg chg="add mod">
          <ac:chgData name="Gabriel Larrieu - Sistema OCB/ES" userId="0d5ed5f9-a6aa-4d25-a11a-1d8370a7ad56" providerId="ADAL" clId="{B773BD68-8399-44AC-B7C1-B3670BA1B305}" dt="2024-03-26T20:48:31.889" v="532" actId="1076"/>
          <ac:picMkLst>
            <pc:docMk/>
            <pc:sldMk cId="4155328864" sldId="262"/>
            <ac:picMk id="5" creationId="{287C02EF-F9DE-926C-F7B5-FA37FCDD6E7D}"/>
          </ac:picMkLst>
        </pc:picChg>
        <pc:picChg chg="add del mod">
          <ac:chgData name="Gabriel Larrieu - Sistema OCB/ES" userId="0d5ed5f9-a6aa-4d25-a11a-1d8370a7ad56" providerId="ADAL" clId="{B773BD68-8399-44AC-B7C1-B3670BA1B305}" dt="2024-03-26T15:29:33.302" v="375" actId="478"/>
          <ac:picMkLst>
            <pc:docMk/>
            <pc:sldMk cId="4155328864" sldId="262"/>
            <ac:picMk id="5" creationId="{D590DCA1-E0AA-D823-A6FC-BFA00AB59945}"/>
          </ac:picMkLst>
        </pc:picChg>
        <pc:picChg chg="add mod">
          <ac:chgData name="Gabriel Larrieu - Sistema OCB/ES" userId="0d5ed5f9-a6aa-4d25-a11a-1d8370a7ad56" providerId="ADAL" clId="{B773BD68-8399-44AC-B7C1-B3670BA1B305}" dt="2024-03-26T20:48:31.889" v="532" actId="1076"/>
          <ac:picMkLst>
            <pc:docMk/>
            <pc:sldMk cId="4155328864" sldId="262"/>
            <ac:picMk id="6" creationId="{3BB33021-C564-0F98-196A-E0C166745E1E}"/>
          </ac:picMkLst>
        </pc:picChg>
        <pc:picChg chg="del">
          <ac:chgData name="Gabriel Larrieu - Sistema OCB/ES" userId="0d5ed5f9-a6aa-4d25-a11a-1d8370a7ad56" providerId="ADAL" clId="{B773BD68-8399-44AC-B7C1-B3670BA1B305}" dt="2024-03-26T15:27:54.159" v="347" actId="478"/>
          <ac:picMkLst>
            <pc:docMk/>
            <pc:sldMk cId="4155328864" sldId="262"/>
            <ac:picMk id="6" creationId="{CDB76A8E-986D-D7A0-3829-A233148849D4}"/>
          </ac:picMkLst>
        </pc:picChg>
        <pc:picChg chg="add del mod">
          <ac:chgData name="Gabriel Larrieu - Sistema OCB/ES" userId="0d5ed5f9-a6aa-4d25-a11a-1d8370a7ad56" providerId="ADAL" clId="{B773BD68-8399-44AC-B7C1-B3670BA1B305}" dt="2024-03-26T15:29:33.302" v="375" actId="478"/>
          <ac:picMkLst>
            <pc:docMk/>
            <pc:sldMk cId="4155328864" sldId="262"/>
            <ac:picMk id="7" creationId="{D75ADFA6-F0E5-4772-1366-E54BB9EB035F}"/>
          </ac:picMkLst>
        </pc:picChg>
        <pc:picChg chg="add del mod">
          <ac:chgData name="Gabriel Larrieu - Sistema OCB/ES" userId="0d5ed5f9-a6aa-4d25-a11a-1d8370a7ad56" providerId="ADAL" clId="{B773BD68-8399-44AC-B7C1-B3670BA1B305}" dt="2024-03-26T15:29:33.302" v="375" actId="478"/>
          <ac:picMkLst>
            <pc:docMk/>
            <pc:sldMk cId="4155328864" sldId="262"/>
            <ac:picMk id="8" creationId="{EC9991A0-B90A-A43E-25DE-E4129EFC516D}"/>
          </ac:picMkLst>
        </pc:picChg>
        <pc:picChg chg="del">
          <ac:chgData name="Gabriel Larrieu - Sistema OCB/ES" userId="0d5ed5f9-a6aa-4d25-a11a-1d8370a7ad56" providerId="ADAL" clId="{B773BD68-8399-44AC-B7C1-B3670BA1B305}" dt="2024-03-26T15:27:54.159" v="347" actId="478"/>
          <ac:picMkLst>
            <pc:docMk/>
            <pc:sldMk cId="4155328864" sldId="262"/>
            <ac:picMk id="9" creationId="{942999EF-C63C-6536-5F0B-51311E28CCFE}"/>
          </ac:picMkLst>
        </pc:picChg>
        <pc:picChg chg="del">
          <ac:chgData name="Gabriel Larrieu - Sistema OCB/ES" userId="0d5ed5f9-a6aa-4d25-a11a-1d8370a7ad56" providerId="ADAL" clId="{B773BD68-8399-44AC-B7C1-B3670BA1B305}" dt="2024-03-26T15:27:54.159" v="347" actId="478"/>
          <ac:picMkLst>
            <pc:docMk/>
            <pc:sldMk cId="4155328864" sldId="262"/>
            <ac:picMk id="10" creationId="{7E221B70-B7AF-9226-7C6A-08595085FBC5}"/>
          </ac:picMkLst>
        </pc:picChg>
        <pc:picChg chg="add del mod">
          <ac:chgData name="Gabriel Larrieu - Sistema OCB/ES" userId="0d5ed5f9-a6aa-4d25-a11a-1d8370a7ad56" providerId="ADAL" clId="{B773BD68-8399-44AC-B7C1-B3670BA1B305}" dt="2024-03-26T20:48:43.089" v="534" actId="1076"/>
          <ac:picMkLst>
            <pc:docMk/>
            <pc:sldMk cId="4155328864" sldId="262"/>
            <ac:picMk id="10" creationId="{9E89CBBC-DAA2-7C59-A610-67DBF9A5F692}"/>
          </ac:picMkLst>
        </pc:picChg>
        <pc:picChg chg="del">
          <ac:chgData name="Gabriel Larrieu - Sistema OCB/ES" userId="0d5ed5f9-a6aa-4d25-a11a-1d8370a7ad56" providerId="ADAL" clId="{B773BD68-8399-44AC-B7C1-B3670BA1B305}" dt="2024-03-26T15:27:54.159" v="347" actId="478"/>
          <ac:picMkLst>
            <pc:docMk/>
            <pc:sldMk cId="4155328864" sldId="262"/>
            <ac:picMk id="11" creationId="{E3F2DDB9-80EC-E8EA-CFDB-6155B546A1A6}"/>
          </ac:picMkLst>
        </pc:picChg>
        <pc:picChg chg="add mod">
          <ac:chgData name="Gabriel Larrieu - Sistema OCB/ES" userId="0d5ed5f9-a6aa-4d25-a11a-1d8370a7ad56" providerId="ADAL" clId="{B773BD68-8399-44AC-B7C1-B3670BA1B305}" dt="2024-03-26T20:48:23.719" v="530"/>
          <ac:picMkLst>
            <pc:docMk/>
            <pc:sldMk cId="4155328864" sldId="262"/>
            <ac:picMk id="12" creationId="{FB750A2D-8311-4010-E6D3-65283399BE75}"/>
          </ac:picMkLst>
        </pc:picChg>
        <pc:picChg chg="del">
          <ac:chgData name="Gabriel Larrieu - Sistema OCB/ES" userId="0d5ed5f9-a6aa-4d25-a11a-1d8370a7ad56" providerId="ADAL" clId="{B773BD68-8399-44AC-B7C1-B3670BA1B305}" dt="2024-03-26T15:27:48.592" v="343" actId="478"/>
          <ac:picMkLst>
            <pc:docMk/>
            <pc:sldMk cId="4155328864" sldId="262"/>
            <ac:picMk id="19" creationId="{92CFCBE0-0400-D4A5-D07F-59CA989FE9D3}"/>
          </ac:picMkLst>
        </pc:picChg>
        <pc:picChg chg="add del mod">
          <ac:chgData name="Gabriel Larrieu - Sistema OCB/ES" userId="0d5ed5f9-a6aa-4d25-a11a-1d8370a7ad56" providerId="ADAL" clId="{B773BD68-8399-44AC-B7C1-B3670BA1B305}" dt="2024-03-26T15:31:40.637" v="388" actId="478"/>
          <ac:picMkLst>
            <pc:docMk/>
            <pc:sldMk cId="4155328864" sldId="262"/>
            <ac:picMk id="22" creationId="{64A5260C-B5B0-5C5F-A492-F5DF5573C2BE}"/>
          </ac:picMkLst>
        </pc:picChg>
        <pc:picChg chg="add del mod">
          <ac:chgData name="Gabriel Larrieu - Sistema OCB/ES" userId="0d5ed5f9-a6aa-4d25-a11a-1d8370a7ad56" providerId="ADAL" clId="{B773BD68-8399-44AC-B7C1-B3670BA1B305}" dt="2024-03-26T20:34:44.531" v="466" actId="478"/>
          <ac:picMkLst>
            <pc:docMk/>
            <pc:sldMk cId="4155328864" sldId="262"/>
            <ac:picMk id="23" creationId="{3158C237-767C-508F-B7F3-7C7874BC72B8}"/>
          </ac:picMkLst>
        </pc:picChg>
        <pc:picChg chg="add del mod">
          <ac:chgData name="Gabriel Larrieu - Sistema OCB/ES" userId="0d5ed5f9-a6aa-4d25-a11a-1d8370a7ad56" providerId="ADAL" clId="{B773BD68-8399-44AC-B7C1-B3670BA1B305}" dt="2024-03-26T20:34:44.531" v="466" actId="478"/>
          <ac:picMkLst>
            <pc:docMk/>
            <pc:sldMk cId="4155328864" sldId="262"/>
            <ac:picMk id="24" creationId="{720DE008-9B06-6C58-7E06-E315E2BD23C3}"/>
          </ac:picMkLst>
        </pc:picChg>
        <pc:picChg chg="add del mod">
          <ac:chgData name="Gabriel Larrieu - Sistema OCB/ES" userId="0d5ed5f9-a6aa-4d25-a11a-1d8370a7ad56" providerId="ADAL" clId="{B773BD68-8399-44AC-B7C1-B3670BA1B305}" dt="2024-03-26T20:34:44.531" v="466" actId="478"/>
          <ac:picMkLst>
            <pc:docMk/>
            <pc:sldMk cId="4155328864" sldId="262"/>
            <ac:picMk id="25" creationId="{31EF2F56-EAB0-0A0F-128D-203A49E72322}"/>
          </ac:picMkLst>
        </pc:picChg>
        <pc:picChg chg="add del mod">
          <ac:chgData name="Gabriel Larrieu - Sistema OCB/ES" userId="0d5ed5f9-a6aa-4d25-a11a-1d8370a7ad56" providerId="ADAL" clId="{B773BD68-8399-44AC-B7C1-B3670BA1B305}" dt="2024-03-26T15:29:12.887" v="368" actId="478"/>
          <ac:picMkLst>
            <pc:docMk/>
            <pc:sldMk cId="4155328864" sldId="262"/>
            <ac:picMk id="1026" creationId="{80BA16D6-2C5F-2524-03BD-73C385F5461F}"/>
          </ac:picMkLst>
        </pc:picChg>
        <pc:picChg chg="add del mod">
          <ac:chgData name="Gabriel Larrieu - Sistema OCB/ES" userId="0d5ed5f9-a6aa-4d25-a11a-1d8370a7ad56" providerId="ADAL" clId="{B773BD68-8399-44AC-B7C1-B3670BA1B305}" dt="2024-03-26T20:30:48.409" v="427" actId="478"/>
          <ac:picMkLst>
            <pc:docMk/>
            <pc:sldMk cId="4155328864" sldId="262"/>
            <ac:picMk id="1028" creationId="{0BC96085-471B-CEC2-BDDB-2AA059E015FB}"/>
          </ac:picMkLst>
        </pc:picChg>
      </pc:sldChg>
      <pc:sldChg chg="new del">
        <pc:chgData name="Gabriel Larrieu - Sistema OCB/ES" userId="0d5ed5f9-a6aa-4d25-a11a-1d8370a7ad56" providerId="ADAL" clId="{B773BD68-8399-44AC-B7C1-B3670BA1B305}" dt="2024-03-26T20:47:53.625" v="510" actId="47"/>
        <pc:sldMkLst>
          <pc:docMk/>
          <pc:sldMk cId="665055208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3990364"/>
            <a:ext cx="11658600" cy="8488692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12806412"/>
            <a:ext cx="10287000" cy="5886771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6C0D-E47E-476D-9E74-D7A0BA08008D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9B38-78D5-441F-B65B-B190669D4F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429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6C0D-E47E-476D-9E74-D7A0BA08008D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9B38-78D5-441F-B65B-B190669D4F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692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1298138"/>
            <a:ext cx="2957513" cy="2066296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1298138"/>
            <a:ext cx="8701088" cy="2066296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6C0D-E47E-476D-9E74-D7A0BA08008D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9B38-78D5-441F-B65B-B190669D4F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6033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6C0D-E47E-476D-9E74-D7A0BA08008D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9B38-78D5-441F-B65B-B190669D4F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7492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6078678"/>
            <a:ext cx="11830050" cy="10142405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16317034"/>
            <a:ext cx="11830050" cy="533365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6C0D-E47E-476D-9E74-D7A0BA08008D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9B38-78D5-441F-B65B-B190669D4F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1235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6490689"/>
            <a:ext cx="5829300" cy="1547041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6490689"/>
            <a:ext cx="5829300" cy="1547041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6C0D-E47E-476D-9E74-D7A0BA08008D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9B38-78D5-441F-B65B-B190669D4F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3680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298143"/>
            <a:ext cx="11830050" cy="471280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5977080"/>
            <a:ext cx="5802510" cy="292927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8906353"/>
            <a:ext cx="5802510" cy="1309990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5977080"/>
            <a:ext cx="5831087" cy="292927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8906353"/>
            <a:ext cx="5831087" cy="1309990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6C0D-E47E-476D-9E74-D7A0BA08008D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9B38-78D5-441F-B65B-B190669D4F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248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6C0D-E47E-476D-9E74-D7A0BA08008D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9B38-78D5-441F-B65B-B190669D4F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200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6C0D-E47E-476D-9E74-D7A0BA08008D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9B38-78D5-441F-B65B-B190669D4F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8431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625494"/>
            <a:ext cx="4423767" cy="568923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3510621"/>
            <a:ext cx="6943725" cy="17327317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7314724"/>
            <a:ext cx="4423767" cy="13551431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6C0D-E47E-476D-9E74-D7A0BA08008D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9B38-78D5-441F-B65B-B190669D4F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9455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625494"/>
            <a:ext cx="4423767" cy="568923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3510621"/>
            <a:ext cx="6943725" cy="17327317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7314724"/>
            <a:ext cx="4423767" cy="13551431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6C0D-E47E-476D-9E74-D7A0BA08008D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9B38-78D5-441F-B65B-B190669D4F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1457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1298143"/>
            <a:ext cx="11830050" cy="4712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6490689"/>
            <a:ext cx="11830050" cy="15470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22598890"/>
            <a:ext cx="3086100" cy="1298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6C6C0D-E47E-476D-9E74-D7A0BA08008D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22598890"/>
            <a:ext cx="4629150" cy="1298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22598890"/>
            <a:ext cx="3086100" cy="1298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5C9B38-78D5-441F-B65B-B190669D4F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40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FD77C0-7365-5A26-DC27-F8AA52BF0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7" y="731"/>
            <a:ext cx="13714285" cy="24380951"/>
          </a:xfrm>
          <a:prstGeom prst="rect">
            <a:avLst/>
          </a:prstGeom>
        </p:spPr>
      </p:pic>
      <p:pic>
        <p:nvPicPr>
          <p:cNvPr id="6" name="Imagem 5" descr="Forma&#10;&#10;Descrição gerada automaticamente">
            <a:extLst>
              <a:ext uri="{FF2B5EF4-FFF2-40B4-BE49-F238E27FC236}">
                <a16:creationId xmlns:a16="http://schemas.microsoft.com/office/drawing/2014/main" id="{CDB76A8E-986D-D7A0-3829-A23314884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884" y="6988629"/>
            <a:ext cx="12423440" cy="8888212"/>
          </a:xfrm>
          <a:prstGeom prst="rect">
            <a:avLst/>
          </a:prstGeom>
        </p:spPr>
      </p:pic>
      <p:pic>
        <p:nvPicPr>
          <p:cNvPr id="9" name="Imagem 8" descr="Ícone&#10;&#10;Descrição gerada automaticamente">
            <a:extLst>
              <a:ext uri="{FF2B5EF4-FFF2-40B4-BE49-F238E27FC236}">
                <a16:creationId xmlns:a16="http://schemas.microsoft.com/office/drawing/2014/main" id="{942999EF-C63C-6536-5F0B-51311E28C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97" y="10433751"/>
            <a:ext cx="504145" cy="479249"/>
          </a:xfrm>
          <a:prstGeom prst="rect">
            <a:avLst/>
          </a:prstGeom>
        </p:spPr>
      </p:pic>
      <p:pic>
        <p:nvPicPr>
          <p:cNvPr id="10" name="Imagem 9" descr="Ícone&#10;&#10;Descrição gerada automaticamente">
            <a:extLst>
              <a:ext uri="{FF2B5EF4-FFF2-40B4-BE49-F238E27FC236}">
                <a16:creationId xmlns:a16="http://schemas.microsoft.com/office/drawing/2014/main" id="{7E221B70-B7AF-9226-7C6A-08595085FB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692" y="11087996"/>
            <a:ext cx="479249" cy="479249"/>
          </a:xfrm>
          <a:prstGeom prst="rect">
            <a:avLst/>
          </a:prstGeom>
        </p:spPr>
      </p:pic>
      <p:pic>
        <p:nvPicPr>
          <p:cNvPr id="11" name="Imagem 10" descr="Ícone&#10;&#10;Descrição gerada automaticamente">
            <a:extLst>
              <a:ext uri="{FF2B5EF4-FFF2-40B4-BE49-F238E27FC236}">
                <a16:creationId xmlns:a16="http://schemas.microsoft.com/office/drawing/2014/main" id="{E3F2DDB9-80EC-E8EA-CFDB-6155B546A1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63" y="11699375"/>
            <a:ext cx="336096" cy="44812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4539BF38-D48E-EADB-E0B2-1C71C7317258}"/>
              </a:ext>
            </a:extLst>
          </p:cNvPr>
          <p:cNvSpPr txBox="1"/>
          <p:nvPr/>
        </p:nvSpPr>
        <p:spPr>
          <a:xfrm>
            <a:off x="4472565" y="8155476"/>
            <a:ext cx="8216206" cy="194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pt-BR" sz="8300" b="1" dirty="0">
                <a:solidFill>
                  <a:srgbClr val="3D277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Nome da ação</a:t>
            </a:r>
          </a:p>
          <a:p>
            <a:pPr>
              <a:lnSpc>
                <a:spcPts val="7000"/>
              </a:lnSpc>
            </a:pPr>
            <a:r>
              <a:rPr lang="pt-BR" sz="8300" b="1" dirty="0">
                <a:solidFill>
                  <a:srgbClr val="3D277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 campanha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52AD513-D463-974B-7DAD-8ED73A3E3B6F}"/>
              </a:ext>
            </a:extLst>
          </p:cNvPr>
          <p:cNvSpPr txBox="1"/>
          <p:nvPr/>
        </p:nvSpPr>
        <p:spPr>
          <a:xfrm>
            <a:off x="5139986" y="10336706"/>
            <a:ext cx="72478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pt-BR" sz="4400" b="1" dirty="0">
                <a:solidFill>
                  <a:srgbClr val="00ABE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da ação</a:t>
            </a:r>
          </a:p>
          <a:p>
            <a:pPr>
              <a:lnSpc>
                <a:spcPts val="4800"/>
              </a:lnSpc>
            </a:pPr>
            <a:r>
              <a:rPr lang="pt-BR" sz="4400" b="1" dirty="0">
                <a:solidFill>
                  <a:srgbClr val="00ABE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Horário da ação</a:t>
            </a:r>
          </a:p>
          <a:p>
            <a:pPr>
              <a:lnSpc>
                <a:spcPts val="4800"/>
              </a:lnSpc>
            </a:pPr>
            <a:r>
              <a:rPr lang="pt-BR" sz="4400" b="1" dirty="0">
                <a:solidFill>
                  <a:srgbClr val="00ABE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Local da ação</a:t>
            </a:r>
            <a:endParaRPr lang="pt-BR" sz="4000" b="1" dirty="0">
              <a:solidFill>
                <a:srgbClr val="00ABE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EA8D246-EFED-1B58-4671-61CB3FE65300}"/>
              </a:ext>
            </a:extLst>
          </p:cNvPr>
          <p:cNvSpPr txBox="1"/>
          <p:nvPr/>
        </p:nvSpPr>
        <p:spPr>
          <a:xfrm>
            <a:off x="4540804" y="12613101"/>
            <a:ext cx="6927295" cy="1138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pt-BR" sz="4400" dirty="0">
                <a:solidFill>
                  <a:srgbClr val="9FC5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Informação complementar sobre a campanha</a:t>
            </a:r>
            <a:endParaRPr lang="pt-BR" sz="4000" dirty="0">
              <a:solidFill>
                <a:srgbClr val="9FC5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DD1F13B-AC82-0D76-2FB1-937FA875AC93}"/>
              </a:ext>
            </a:extLst>
          </p:cNvPr>
          <p:cNvSpPr/>
          <p:nvPr/>
        </p:nvSpPr>
        <p:spPr>
          <a:xfrm>
            <a:off x="13715142" y="4907777"/>
            <a:ext cx="4972908" cy="10458450"/>
          </a:xfrm>
          <a:prstGeom prst="rect">
            <a:avLst/>
          </a:prstGeom>
          <a:solidFill>
            <a:srgbClr val="E5E5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 descr="Grupo de pessoas posando para foto&#10;&#10;Descrição gerada automaticamente">
            <a:extLst>
              <a:ext uri="{FF2B5EF4-FFF2-40B4-BE49-F238E27FC236}">
                <a16:creationId xmlns:a16="http://schemas.microsoft.com/office/drawing/2014/main" id="{92CFCBE0-0400-D4A5-D07F-59CA989FE9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" y="13893525"/>
            <a:ext cx="13714285" cy="10488888"/>
          </a:xfrm>
          <a:prstGeom prst="rect">
            <a:avLst/>
          </a:prstGeom>
        </p:spPr>
      </p:pic>
      <p:pic>
        <p:nvPicPr>
          <p:cNvPr id="4" name="Imagem 3" descr="Forma&#10;&#10;Descrição gerada automaticamente com confiança média">
            <a:extLst>
              <a:ext uri="{FF2B5EF4-FFF2-40B4-BE49-F238E27FC236}">
                <a16:creationId xmlns:a16="http://schemas.microsoft.com/office/drawing/2014/main" id="{04768926-0858-069A-BE68-DD46C289B2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" y="20369715"/>
            <a:ext cx="13714285" cy="401269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5FA7F14A-F74B-B0E9-6647-B83435199E14}"/>
              </a:ext>
            </a:extLst>
          </p:cNvPr>
          <p:cNvSpPr txBox="1"/>
          <p:nvPr/>
        </p:nvSpPr>
        <p:spPr>
          <a:xfrm>
            <a:off x="4219575" y="22096102"/>
            <a:ext cx="5276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3D277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INSIRA AQUI A LOGO DA COOPERATIVA</a:t>
            </a:r>
          </a:p>
        </p:txBody>
      </p:sp>
    </p:spTree>
    <p:extLst>
      <p:ext uri="{BB962C8B-B14F-4D97-AF65-F5344CB8AC3E}">
        <p14:creationId xmlns:p14="http://schemas.microsoft.com/office/powerpoint/2010/main" val="1722211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FD77C0-7365-5A26-DC27-F8AA52BF0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7" y="731"/>
            <a:ext cx="13714285" cy="2438095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63F6285-4B6E-31AA-F65F-7D2EED57BE3D}"/>
              </a:ext>
            </a:extLst>
          </p:cNvPr>
          <p:cNvSpPr txBox="1"/>
          <p:nvPr/>
        </p:nvSpPr>
        <p:spPr>
          <a:xfrm>
            <a:off x="3510361" y="7999585"/>
            <a:ext cx="67952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0" i="0" dirty="0">
                <a:solidFill>
                  <a:srgbClr val="0D0D0D"/>
                </a:solidFill>
                <a:effectLst/>
                <a:latin typeface="Söhne"/>
              </a:rPr>
              <a:t>INSIRA AQUI, PREENCHENDO A ÁREA VERDE, UMA IMAGEM RELACIONADA À AÇÃO A SER REALIZADA.</a:t>
            </a:r>
          </a:p>
          <a:p>
            <a:pPr algn="ctr"/>
            <a:endParaRPr lang="pt-BR" sz="3200" b="0" i="0" dirty="0">
              <a:solidFill>
                <a:srgbClr val="0D0D0D"/>
              </a:solidFill>
              <a:effectLst/>
              <a:latin typeface="Söhne"/>
            </a:endParaRPr>
          </a:p>
          <a:p>
            <a:pPr algn="ctr"/>
            <a:r>
              <a:rPr lang="pt-BR" sz="3200" b="0" i="0" dirty="0">
                <a:solidFill>
                  <a:srgbClr val="0D0D0D"/>
                </a:solidFill>
                <a:effectLst/>
                <a:latin typeface="Söhne"/>
              </a:rPr>
              <a:t>Insira a imagem, clique com o botão direito sobre ela e, em seguida, clique em 'Enviar para trás’.</a:t>
            </a:r>
          </a:p>
        </p:txBody>
      </p:sp>
      <p:pic>
        <p:nvPicPr>
          <p:cNvPr id="4" name="Imagem 3" descr="Ícone&#10;&#10;Descrição gerada automaticamente">
            <a:extLst>
              <a:ext uri="{FF2B5EF4-FFF2-40B4-BE49-F238E27FC236}">
                <a16:creationId xmlns:a16="http://schemas.microsoft.com/office/drawing/2014/main" id="{78B9A917-A789-0B58-A34F-25A99A0A2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340" y="17843163"/>
            <a:ext cx="504145" cy="479249"/>
          </a:xfrm>
          <a:prstGeom prst="rect">
            <a:avLst/>
          </a:prstGeom>
        </p:spPr>
      </p:pic>
      <p:pic>
        <p:nvPicPr>
          <p:cNvPr id="5" name="Imagem 4" descr="Ícone&#10;&#10;Descrição gerada automaticamente">
            <a:extLst>
              <a:ext uri="{FF2B5EF4-FFF2-40B4-BE49-F238E27FC236}">
                <a16:creationId xmlns:a16="http://schemas.microsoft.com/office/drawing/2014/main" id="{287C02EF-F9DE-926C-F7B5-FA37FCDD6E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35" y="18497408"/>
            <a:ext cx="479249" cy="479249"/>
          </a:xfrm>
          <a:prstGeom prst="rect">
            <a:avLst/>
          </a:prstGeom>
        </p:spPr>
      </p:pic>
      <p:pic>
        <p:nvPicPr>
          <p:cNvPr id="6" name="Imagem 5" descr="Ícone&#10;&#10;Descrição gerada automaticamente">
            <a:extLst>
              <a:ext uri="{FF2B5EF4-FFF2-40B4-BE49-F238E27FC236}">
                <a16:creationId xmlns:a16="http://schemas.microsoft.com/office/drawing/2014/main" id="{3BB33021-C564-0F98-196A-E0C166745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006" y="19108787"/>
            <a:ext cx="336096" cy="44812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D146C23-CD94-C956-1705-81165408413F}"/>
              </a:ext>
            </a:extLst>
          </p:cNvPr>
          <p:cNvSpPr txBox="1"/>
          <p:nvPr/>
        </p:nvSpPr>
        <p:spPr>
          <a:xfrm>
            <a:off x="1423119" y="15540918"/>
            <a:ext cx="8882488" cy="194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0"/>
              </a:lnSpc>
            </a:pPr>
            <a:r>
              <a:rPr lang="pt-BR" sz="8300" b="1" dirty="0">
                <a:solidFill>
                  <a:srgbClr val="3D277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Nome da ação</a:t>
            </a:r>
          </a:p>
          <a:p>
            <a:pPr>
              <a:lnSpc>
                <a:spcPts val="7000"/>
              </a:lnSpc>
            </a:pPr>
            <a:r>
              <a:rPr lang="pt-BR" sz="8300" b="1" dirty="0">
                <a:solidFill>
                  <a:srgbClr val="3D277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 da campanha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546A39C-9C9D-C5A4-E4D1-6574B4EB03C2}"/>
              </a:ext>
            </a:extLst>
          </p:cNvPr>
          <p:cNvSpPr txBox="1"/>
          <p:nvPr/>
        </p:nvSpPr>
        <p:spPr>
          <a:xfrm>
            <a:off x="1974429" y="17746118"/>
            <a:ext cx="72478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pt-BR" sz="4400" b="1" dirty="0">
                <a:solidFill>
                  <a:srgbClr val="00ABE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da ação</a:t>
            </a:r>
          </a:p>
          <a:p>
            <a:pPr>
              <a:lnSpc>
                <a:spcPts val="4800"/>
              </a:lnSpc>
            </a:pPr>
            <a:r>
              <a:rPr lang="pt-BR" sz="4400" b="1" dirty="0">
                <a:solidFill>
                  <a:srgbClr val="00ABE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Horário da ação</a:t>
            </a:r>
          </a:p>
          <a:p>
            <a:pPr>
              <a:lnSpc>
                <a:spcPts val="4800"/>
              </a:lnSpc>
            </a:pPr>
            <a:r>
              <a:rPr lang="pt-BR" sz="4400" b="1" dirty="0">
                <a:solidFill>
                  <a:srgbClr val="00ABE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Local da ação</a:t>
            </a:r>
            <a:endParaRPr lang="pt-BR" sz="4000" b="1" dirty="0">
              <a:solidFill>
                <a:srgbClr val="00ABE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m 9" descr="Uma imagem contendo Forma&#10;&#10;Descrição gerada automaticamente">
            <a:extLst>
              <a:ext uri="{FF2B5EF4-FFF2-40B4-BE49-F238E27FC236}">
                <a16:creationId xmlns:a16="http://schemas.microsoft.com/office/drawing/2014/main" id="{9E89CBBC-DAA2-7C59-A610-67DBF9A5F6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258" y="12446692"/>
            <a:ext cx="4812698" cy="295873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3D7D30A6-7818-C9A4-E323-181749F65EBB}"/>
              </a:ext>
            </a:extLst>
          </p:cNvPr>
          <p:cNvSpPr txBox="1"/>
          <p:nvPr/>
        </p:nvSpPr>
        <p:spPr>
          <a:xfrm>
            <a:off x="8629602" y="13554313"/>
            <a:ext cx="3816351" cy="776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pt-BR" sz="5400" b="1" dirty="0">
                <a:solidFill>
                  <a:srgbClr val="E72E8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de julho</a:t>
            </a:r>
            <a:endParaRPr lang="pt-BR" sz="4800" b="1" dirty="0">
              <a:solidFill>
                <a:srgbClr val="E72E8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agem 11" descr="Forma&#10;&#10;Descrição gerada automaticamente com confiança média">
            <a:extLst>
              <a:ext uri="{FF2B5EF4-FFF2-40B4-BE49-F238E27FC236}">
                <a16:creationId xmlns:a16="http://schemas.microsoft.com/office/drawing/2014/main" id="{FB750A2D-8311-4010-E6D3-65283399BE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" y="20369715"/>
            <a:ext cx="13714285" cy="4012698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C0B5D57B-9B88-D508-18F5-2646631CE490}"/>
              </a:ext>
            </a:extLst>
          </p:cNvPr>
          <p:cNvSpPr txBox="1"/>
          <p:nvPr/>
        </p:nvSpPr>
        <p:spPr>
          <a:xfrm>
            <a:off x="4219575" y="22096102"/>
            <a:ext cx="5276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3D277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INSIRA AQUI A LOGO DA COOPERATIVA</a:t>
            </a:r>
          </a:p>
        </p:txBody>
      </p:sp>
    </p:spTree>
    <p:extLst>
      <p:ext uri="{BB962C8B-B14F-4D97-AF65-F5344CB8AC3E}">
        <p14:creationId xmlns:p14="http://schemas.microsoft.com/office/powerpoint/2010/main" val="4155328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43FD77C0-7365-5A26-DC27-F8AA52BF0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" y="731"/>
            <a:ext cx="13714285" cy="24380951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5FA7F14A-F74B-B0E9-6647-B83435199E14}"/>
              </a:ext>
            </a:extLst>
          </p:cNvPr>
          <p:cNvSpPr txBox="1"/>
          <p:nvPr/>
        </p:nvSpPr>
        <p:spPr>
          <a:xfrm>
            <a:off x="4219574" y="21742949"/>
            <a:ext cx="5276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3D277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INSIRA AQUI A LOGO DA COOPERATIVA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E94E3E2-460B-57D4-1C2C-8162D989774E}"/>
              </a:ext>
            </a:extLst>
          </p:cNvPr>
          <p:cNvSpPr txBox="1"/>
          <p:nvPr/>
        </p:nvSpPr>
        <p:spPr>
          <a:xfrm>
            <a:off x="7540824" y="7639759"/>
            <a:ext cx="5276851" cy="1111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0"/>
              </a:lnSpc>
            </a:pPr>
            <a:r>
              <a:rPr lang="pt-BR" sz="8800" b="1" dirty="0">
                <a:solidFill>
                  <a:srgbClr val="3D277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 HOJE!</a:t>
            </a:r>
            <a:endParaRPr lang="pt-BR" sz="8000" b="1" dirty="0">
              <a:solidFill>
                <a:srgbClr val="3D277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7097E6F-75D7-8F60-EEFC-8379B4A2CEB8}"/>
              </a:ext>
            </a:extLst>
          </p:cNvPr>
          <p:cNvSpPr txBox="1"/>
          <p:nvPr/>
        </p:nvSpPr>
        <p:spPr>
          <a:xfrm>
            <a:off x="7588248" y="16750191"/>
            <a:ext cx="3816351" cy="776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pt-BR" sz="6000" b="1" dirty="0">
                <a:solidFill>
                  <a:srgbClr val="E72E8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de julho</a:t>
            </a:r>
            <a:endParaRPr lang="pt-BR" sz="5400" b="1" dirty="0">
              <a:solidFill>
                <a:srgbClr val="E72E8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783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Desenho de um homem&#10;&#10;Descrição gerada automaticamente com confiança média">
            <a:extLst>
              <a:ext uri="{FF2B5EF4-FFF2-40B4-BE49-F238E27FC236}">
                <a16:creationId xmlns:a16="http://schemas.microsoft.com/office/drawing/2014/main" id="{494A7222-FCCD-A186-732E-050634B57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" y="1462"/>
            <a:ext cx="13714285" cy="2438095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8C3651A-1AA8-9134-6F60-809CC1649206}"/>
              </a:ext>
            </a:extLst>
          </p:cNvPr>
          <p:cNvSpPr txBox="1"/>
          <p:nvPr/>
        </p:nvSpPr>
        <p:spPr>
          <a:xfrm>
            <a:off x="4219574" y="21742949"/>
            <a:ext cx="5276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3D277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INSIRA AQUI A LOGO DA COOPERATIVA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67C65AA-D54E-7634-C1A7-0E71BB7DE254}"/>
              </a:ext>
            </a:extLst>
          </p:cNvPr>
          <p:cNvSpPr txBox="1"/>
          <p:nvPr/>
        </p:nvSpPr>
        <p:spPr>
          <a:xfrm>
            <a:off x="2269066" y="3100013"/>
            <a:ext cx="7227358" cy="3035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500"/>
              </a:lnSpc>
            </a:pPr>
            <a:r>
              <a:rPr lang="pt-BR" sz="7200" dirty="0">
                <a:solidFill>
                  <a:srgbClr val="3D277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Dia C está</a:t>
            </a:r>
          </a:p>
          <a:p>
            <a:pPr algn="ctr">
              <a:lnSpc>
                <a:spcPts val="7500"/>
              </a:lnSpc>
            </a:pPr>
            <a:r>
              <a:rPr lang="pt-BR" sz="7200" dirty="0">
                <a:solidFill>
                  <a:srgbClr val="3D277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chegando! </a:t>
            </a:r>
            <a:endParaRPr lang="pt-BR" sz="8800" b="1" dirty="0">
              <a:solidFill>
                <a:srgbClr val="3D277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7500"/>
              </a:lnSpc>
            </a:pPr>
            <a:r>
              <a:rPr lang="pt-BR" sz="8800" b="1" dirty="0">
                <a:solidFill>
                  <a:srgbClr val="3D277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Faltam 3 dias!</a:t>
            </a:r>
            <a:endParaRPr lang="pt-BR" sz="8000" b="1" dirty="0">
              <a:solidFill>
                <a:srgbClr val="3D277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B7DD4DF-67F4-6498-205C-D00F52BA3741}"/>
              </a:ext>
            </a:extLst>
          </p:cNvPr>
          <p:cNvSpPr txBox="1"/>
          <p:nvPr/>
        </p:nvSpPr>
        <p:spPr>
          <a:xfrm>
            <a:off x="2066394" y="17088858"/>
            <a:ext cx="3816351" cy="776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pt-BR" sz="6000" b="1" dirty="0">
                <a:solidFill>
                  <a:srgbClr val="E72E8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de julho</a:t>
            </a:r>
            <a:endParaRPr lang="pt-BR" sz="5400" b="1" dirty="0">
              <a:solidFill>
                <a:srgbClr val="E72E8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60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43FD77C0-7365-5A26-DC27-F8AA52BF0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" y="731"/>
            <a:ext cx="13714285" cy="24380951"/>
          </a:xfrm>
          <a:prstGeom prst="rect">
            <a:avLst/>
          </a:prstGeom>
        </p:spPr>
      </p:pic>
      <p:pic>
        <p:nvPicPr>
          <p:cNvPr id="6" name="Imagem 5" descr="Desenho de um homem&#10;&#10;Descrição gerada automaticamente com confiança média">
            <a:extLst>
              <a:ext uri="{FF2B5EF4-FFF2-40B4-BE49-F238E27FC236}">
                <a16:creationId xmlns:a16="http://schemas.microsoft.com/office/drawing/2014/main" id="{494A7222-FCCD-A186-732E-050634B57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" y="731"/>
            <a:ext cx="13714285" cy="24380951"/>
          </a:xfrm>
          <a:prstGeom prst="rect">
            <a:avLst/>
          </a:prstGeom>
        </p:spPr>
      </p:pic>
      <p:pic>
        <p:nvPicPr>
          <p:cNvPr id="10" name="Imagem 9" descr="Uma imagem contendo pessoa, segurando, jovem, mulher&#10;&#10;Descrição gerada automaticamente">
            <a:extLst>
              <a:ext uri="{FF2B5EF4-FFF2-40B4-BE49-F238E27FC236}">
                <a16:creationId xmlns:a16="http://schemas.microsoft.com/office/drawing/2014/main" id="{1C21F250-DA03-A8B4-44B4-B43E01309A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" y="731"/>
            <a:ext cx="13714285" cy="24380951"/>
          </a:xfrm>
          <a:prstGeom prst="rect">
            <a:avLst/>
          </a:prstGeom>
        </p:spPr>
      </p:pic>
      <p:pic>
        <p:nvPicPr>
          <p:cNvPr id="12" name="Imagem 11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F1EBB331-1D17-3A67-6484-3DB14C949F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" y="731"/>
            <a:ext cx="13714285" cy="2438095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CB44E31-2E77-B90C-84DC-11B3285C6B19}"/>
              </a:ext>
            </a:extLst>
          </p:cNvPr>
          <p:cNvSpPr txBox="1"/>
          <p:nvPr/>
        </p:nvSpPr>
        <p:spPr>
          <a:xfrm>
            <a:off x="4219574" y="21742949"/>
            <a:ext cx="5276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3D277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INSIRA AQUI A LOGO DA COOPERATIVA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E58EDD3-8E11-627C-338A-8EDDC481906C}"/>
              </a:ext>
            </a:extLst>
          </p:cNvPr>
          <p:cNvSpPr txBox="1"/>
          <p:nvPr/>
        </p:nvSpPr>
        <p:spPr>
          <a:xfrm>
            <a:off x="6468533" y="6588279"/>
            <a:ext cx="5520268" cy="259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pt-BR" sz="6000" b="1" dirty="0">
                <a:solidFill>
                  <a:srgbClr val="3D277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Juntos fazemos</a:t>
            </a:r>
          </a:p>
          <a:p>
            <a:pPr algn="ctr">
              <a:lnSpc>
                <a:spcPts val="6500"/>
              </a:lnSpc>
            </a:pPr>
            <a:r>
              <a:rPr lang="pt-BR" sz="6000" b="1" dirty="0">
                <a:solidFill>
                  <a:srgbClr val="3D277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mais pelas pessoas!</a:t>
            </a:r>
            <a:endParaRPr lang="pt-BR" sz="6600" b="1" dirty="0">
              <a:solidFill>
                <a:srgbClr val="3D277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5AAD660-AA3C-CFC4-61E1-D91A76A5CC67}"/>
              </a:ext>
            </a:extLst>
          </p:cNvPr>
          <p:cNvSpPr txBox="1"/>
          <p:nvPr/>
        </p:nvSpPr>
        <p:spPr>
          <a:xfrm>
            <a:off x="8771467" y="16140591"/>
            <a:ext cx="3816351" cy="776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pt-BR" sz="6000" b="1" dirty="0">
                <a:solidFill>
                  <a:srgbClr val="E72E8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de julho</a:t>
            </a:r>
            <a:endParaRPr lang="pt-BR" sz="5400" b="1" dirty="0">
              <a:solidFill>
                <a:srgbClr val="E72E8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745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ntendo pessoa, segurando, jovem, mulher&#10;&#10;Descrição gerada automaticamente">
            <a:extLst>
              <a:ext uri="{FF2B5EF4-FFF2-40B4-BE49-F238E27FC236}">
                <a16:creationId xmlns:a16="http://schemas.microsoft.com/office/drawing/2014/main" id="{1C21F250-DA03-A8B4-44B4-B43E01309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" y="0"/>
            <a:ext cx="13714285" cy="2438095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0D39E9F-463E-A037-B80C-3D0A362BF14F}"/>
              </a:ext>
            </a:extLst>
          </p:cNvPr>
          <p:cNvSpPr txBox="1"/>
          <p:nvPr/>
        </p:nvSpPr>
        <p:spPr>
          <a:xfrm>
            <a:off x="4219574" y="21742949"/>
            <a:ext cx="5276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3D277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INSIRA AQUI A LOGO DA COOPERATIVA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92A6A8D-40E0-6B97-378E-51ABE225EF58}"/>
              </a:ext>
            </a:extLst>
          </p:cNvPr>
          <p:cNvSpPr txBox="1"/>
          <p:nvPr/>
        </p:nvSpPr>
        <p:spPr>
          <a:xfrm>
            <a:off x="6299199" y="6418946"/>
            <a:ext cx="7091891" cy="3201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pt-BR" sz="5400" dirty="0">
                <a:solidFill>
                  <a:srgbClr val="3D277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Faltam 2 dias para </a:t>
            </a:r>
            <a:endParaRPr lang="pt-BR" sz="6600" b="1" dirty="0">
              <a:solidFill>
                <a:srgbClr val="3D277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6000"/>
              </a:lnSpc>
            </a:pPr>
            <a:r>
              <a:rPr lang="pt-BR" sz="6600" b="1" dirty="0">
                <a:solidFill>
                  <a:srgbClr val="3D277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celebrarmos</a:t>
            </a:r>
          </a:p>
          <a:p>
            <a:pPr algn="ctr">
              <a:lnSpc>
                <a:spcPts val="6000"/>
              </a:lnSpc>
            </a:pPr>
            <a:r>
              <a:rPr lang="pt-BR" sz="6600" b="1" dirty="0">
                <a:solidFill>
                  <a:srgbClr val="3D277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força da cooperação</a:t>
            </a:r>
            <a:endParaRPr lang="pt-BR" sz="6000" b="1" dirty="0">
              <a:solidFill>
                <a:srgbClr val="3D277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2D429E7-4EA3-A4E9-8B1C-32D591380BFE}"/>
              </a:ext>
            </a:extLst>
          </p:cNvPr>
          <p:cNvSpPr txBox="1"/>
          <p:nvPr/>
        </p:nvSpPr>
        <p:spPr>
          <a:xfrm>
            <a:off x="8365067" y="16987258"/>
            <a:ext cx="3816351" cy="776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pt-BR" sz="6000" b="1" dirty="0">
                <a:solidFill>
                  <a:srgbClr val="E72E8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de julho</a:t>
            </a:r>
            <a:endParaRPr lang="pt-BR" sz="5400" b="1" dirty="0">
              <a:solidFill>
                <a:srgbClr val="E72E8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2651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2d1d3576-0a91-45f6-acf6-4c0e38f44a00" xsi:nil="true"/>
    <lcf76f155ced4ddcb4097134ff3c332f xmlns="de4b5654-ced2-4a01-a139-4f8886c54d1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A3D2F3DD11C334B89FA0C847175A882" ma:contentTypeVersion="20" ma:contentTypeDescription="Crie um novo documento." ma:contentTypeScope="" ma:versionID="3748d9a4bf58ca4d69d2c0cd9c560ac1">
  <xsd:schema xmlns:xsd="http://www.w3.org/2001/XMLSchema" xmlns:xs="http://www.w3.org/2001/XMLSchema" xmlns:p="http://schemas.microsoft.com/office/2006/metadata/properties" xmlns:ns1="http://schemas.microsoft.com/sharepoint/v3" xmlns:ns2="de4b5654-ced2-4a01-a139-4f8886c54d19" xmlns:ns3="2d1d3576-0a91-45f6-acf6-4c0e38f44a00" targetNamespace="http://schemas.microsoft.com/office/2006/metadata/properties" ma:root="true" ma:fieldsID="e9c59c2f2bec0493e3cd74d630dbe4b1" ns1:_="" ns2:_="" ns3:_="">
    <xsd:import namespace="http://schemas.microsoft.com/sharepoint/v3"/>
    <xsd:import namespace="de4b5654-ced2-4a01-a139-4f8886c54d19"/>
    <xsd:import namespace="2d1d3576-0a91-45f6-acf6-4c0e38f44a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4b5654-ced2-4a01-a139-4f8886c54d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Marcações de imagem" ma:readOnly="false" ma:fieldId="{5cf76f15-5ced-4ddc-b409-7134ff3c332f}" ma:taxonomyMulti="true" ma:sspId="af674b52-ec74-4072-8576-46f5f506dc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1d3576-0a91-45f6-acf6-4c0e38f44a0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111827af-eeb6-477a-b5dd-87743f0cacec}" ma:internalName="TaxCatchAll" ma:showField="CatchAllData" ma:web="2d1d3576-0a91-45f6-acf6-4c0e38f44a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C4B8F7-09B2-49C1-923C-EA402E563081}">
  <ds:schemaRefs>
    <ds:schemaRef ds:uri="http://schemas.microsoft.com/office/2006/documentManagement/types"/>
    <ds:schemaRef ds:uri="http://schemas.microsoft.com/sharepoint/v3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infopath/2007/PartnerControls"/>
    <ds:schemaRef ds:uri="2d1d3576-0a91-45f6-acf6-4c0e38f44a00"/>
    <ds:schemaRef ds:uri="de4b5654-ced2-4a01-a139-4f8886c54d19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62A03D8-89AA-4B92-9C1C-BF980F6B8F60}"/>
</file>

<file path=customXml/itemProps3.xml><?xml version="1.0" encoding="utf-8"?>
<ds:datastoreItem xmlns:ds="http://schemas.openxmlformats.org/officeDocument/2006/customXml" ds:itemID="{E480F71D-57CE-4FC6-8DCC-9302379402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</TotalTime>
  <Words>152</Words>
  <Application>Microsoft Office PowerPoint</Application>
  <PresentationFormat>Personalizar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Söhne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Larrieu - Sistema OCB/ES</dc:creator>
  <cp:lastModifiedBy>Gabriel Larrieu - Sistema OCB/ES</cp:lastModifiedBy>
  <cp:revision>1</cp:revision>
  <dcterms:created xsi:type="dcterms:W3CDTF">2024-03-25T14:55:21Z</dcterms:created>
  <dcterms:modified xsi:type="dcterms:W3CDTF">2024-03-26T20:48:50Z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0x010100FA3D2F3DD11C334B89FA0C847175A882</vt:lpwstr>
  </property>
  <property fmtid="{D5CDD505-2E9C-101B-9397-08002B2CF9AE}" pid="3" name="MediaServiceImageTags">
    <vt:lpwstr/>
  </property>
</Properties>
</file>